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52" r:id="rId4"/>
  </p:sldMasterIdLst>
  <p:notesMasterIdLst>
    <p:notesMasterId r:id="rId11"/>
  </p:notesMasterIdLst>
  <p:handoutMasterIdLst>
    <p:handoutMasterId r:id="rId12"/>
  </p:handoutMasterIdLst>
  <p:sldIdLst>
    <p:sldId id="531" r:id="rId5"/>
    <p:sldId id="541" r:id="rId6"/>
    <p:sldId id="624" r:id="rId7"/>
    <p:sldId id="2433" r:id="rId8"/>
    <p:sldId id="623" r:id="rId9"/>
    <p:sldId id="2434" r:id="rId10"/>
  </p:sldIdLst>
  <p:sldSz cx="12192000" cy="6858000"/>
  <p:notesSz cx="6884988" cy="10018713"/>
  <p:defaultTextStyle>
    <a:defPPr rtl="0"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2C6F"/>
    <a:srgbClr val="2F3342"/>
    <a:srgbClr val="B3AD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redný štýl 1 - zvýrazneni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08" autoAdjust="0"/>
  </p:normalViewPr>
  <p:slideViewPr>
    <p:cSldViewPr snapToGrid="0" showGuides="1">
      <p:cViewPr varScale="1">
        <p:scale>
          <a:sx n="95" d="100"/>
          <a:sy n="95" d="100"/>
        </p:scale>
        <p:origin x="163" y="58"/>
      </p:cViewPr>
      <p:guideLst>
        <p:guide orient="horz" pos="2136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á hlavička 1">
            <a:extLst>
              <a:ext uri="{FF2B5EF4-FFF2-40B4-BE49-F238E27FC236}">
                <a16:creationId xmlns:a16="http://schemas.microsoft.com/office/drawing/2014/main" id="{BBB53ED6-A346-41EA-88EE-98A1D5659F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3495" cy="50267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l">
              <a:defRPr sz="1300"/>
            </a:lvl1pPr>
          </a:lstStyle>
          <a:p>
            <a:pPr rtl="0"/>
            <a:endParaRPr lang="sk-SK" dirty="0"/>
          </a:p>
        </p:txBody>
      </p:sp>
      <p:sp>
        <p:nvSpPr>
          <p:cNvPr id="3" name="Zástupný symbol dátumu 2">
            <a:extLst>
              <a:ext uri="{FF2B5EF4-FFF2-40B4-BE49-F238E27FC236}">
                <a16:creationId xmlns:a16="http://schemas.microsoft.com/office/drawing/2014/main" id="{D291D7B9-1F1D-4F9B-BCD4-0B6893C41A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9900" y="0"/>
            <a:ext cx="2983495" cy="50267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r">
              <a:defRPr sz="1300"/>
            </a:lvl1pPr>
          </a:lstStyle>
          <a:p>
            <a:pPr rtl="0"/>
            <a:fld id="{3836C201-5582-4960-A81A-560E13E75243}" type="datetime1">
              <a:rPr lang="sk-SK" smtClean="0"/>
              <a:t>21. 1. 2024</a:t>
            </a:fld>
            <a:endParaRPr lang="sk-SK" dirty="0"/>
          </a:p>
        </p:txBody>
      </p:sp>
      <p:sp>
        <p:nvSpPr>
          <p:cNvPr id="4" name="Zástupný symbol päty 3">
            <a:extLst>
              <a:ext uri="{FF2B5EF4-FFF2-40B4-BE49-F238E27FC236}">
                <a16:creationId xmlns:a16="http://schemas.microsoft.com/office/drawing/2014/main" id="{BA075128-B596-47B1-BE57-1C5A71A36E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3495" cy="502674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l">
              <a:defRPr sz="1300"/>
            </a:lvl1pPr>
          </a:lstStyle>
          <a:p>
            <a:pPr rtl="0"/>
            <a:r>
              <a:rPr lang="sk-SK"/>
              <a:t>CERTICOM s.r.o. Sídlo: Gorkého 10, 811 01 BratislavaCERTICOM s.r.o. Sídlo: Gorkého 10, 811 01 Bratislava, e-mail: certicom@certicom.eu, www.certicom.eu</a:t>
            </a:r>
            <a:endParaRPr lang="sk-SK" dirty="0"/>
          </a:p>
        </p:txBody>
      </p:sp>
      <p:sp>
        <p:nvSpPr>
          <p:cNvPr id="5" name="Zástupné číslo snímky 4">
            <a:extLst>
              <a:ext uri="{FF2B5EF4-FFF2-40B4-BE49-F238E27FC236}">
                <a16:creationId xmlns:a16="http://schemas.microsoft.com/office/drawing/2014/main" id="{CE17B0F1-FE0D-44CC-BCF0-1CC4C91125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9900" y="9516039"/>
            <a:ext cx="2983495" cy="502674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r">
              <a:defRPr sz="1300"/>
            </a:lvl1pPr>
          </a:lstStyle>
          <a:p>
            <a:pPr rtl="0"/>
            <a:fld id="{3BDEF39B-AF2A-4EFA-AE7E-EC1FF3735F5A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0574436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3495" cy="50267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l">
              <a:defRPr sz="1300"/>
            </a:lvl1pPr>
          </a:lstStyle>
          <a:p>
            <a:pPr rtl="0"/>
            <a:endParaRPr lang="sk-SK" noProof="0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99900" y="0"/>
            <a:ext cx="2983495" cy="50267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r">
              <a:defRPr sz="1300"/>
            </a:lvl1pPr>
          </a:lstStyle>
          <a:p>
            <a:fld id="{4ED507E9-0411-49DE-B0A2-03F429FCC3CB}" type="datetime1">
              <a:rPr lang="sk-SK" smtClean="0"/>
              <a:pPr/>
              <a:t>21. 1. 2024</a:t>
            </a:fld>
            <a:endParaRPr lang="sk-SK" dirty="0"/>
          </a:p>
        </p:txBody>
      </p:sp>
      <p:sp>
        <p:nvSpPr>
          <p:cNvPr id="4" name="Zástupný symbol obrázka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08688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88" tIns="48294" rIns="96588" bIns="48294" rtlCol="0" anchor="ctr"/>
          <a:lstStyle/>
          <a:p>
            <a:pPr rtl="0"/>
            <a:endParaRPr lang="sk-SK" noProof="0" dirty="0"/>
          </a:p>
        </p:txBody>
      </p:sp>
      <p:sp>
        <p:nvSpPr>
          <p:cNvPr id="5" name="Zástupné poznámky 4"/>
          <p:cNvSpPr>
            <a:spLocks noGrp="1"/>
          </p:cNvSpPr>
          <p:nvPr>
            <p:ph type="body" sz="quarter" idx="3"/>
          </p:nvPr>
        </p:nvSpPr>
        <p:spPr>
          <a:xfrm>
            <a:off x="688499" y="4821506"/>
            <a:ext cx="5507990" cy="3944868"/>
          </a:xfrm>
          <a:prstGeom prst="rect">
            <a:avLst/>
          </a:prstGeom>
        </p:spPr>
        <p:txBody>
          <a:bodyPr vert="horz" lIns="96588" tIns="48294" rIns="96588" bIns="48294" rtlCol="0"/>
          <a:lstStyle/>
          <a:p>
            <a:pPr lvl="0" rtl="0"/>
            <a:r>
              <a:rPr lang="sk-SK" noProof="0" dirty="0"/>
              <a:t>Kliknutím upravíte štýly predlohy textu</a:t>
            </a:r>
          </a:p>
          <a:p>
            <a:pPr lvl="1" rtl="0"/>
            <a:r>
              <a:rPr lang="sk-SK" noProof="0" dirty="0"/>
              <a:t>Druhá úroveň</a:t>
            </a:r>
          </a:p>
          <a:p>
            <a:pPr lvl="2" rtl="0"/>
            <a:r>
              <a:rPr lang="sk-SK" noProof="0" dirty="0"/>
              <a:t>Tretia úroveň</a:t>
            </a:r>
          </a:p>
          <a:p>
            <a:pPr lvl="3" rtl="0"/>
            <a:r>
              <a:rPr lang="sk-SK" noProof="0" dirty="0"/>
              <a:t>Štvrtá úroveň</a:t>
            </a:r>
          </a:p>
          <a:p>
            <a:pPr lvl="4" rtl="0"/>
            <a:r>
              <a:rPr lang="sk-SK" noProof="0" dirty="0"/>
              <a:t>Piata úroveň</a:t>
            </a:r>
          </a:p>
        </p:txBody>
      </p:sp>
      <p:sp>
        <p:nvSpPr>
          <p:cNvPr id="6" name="Zástupnáb päta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3495" cy="502674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l">
              <a:defRPr sz="1300"/>
            </a:lvl1pPr>
          </a:lstStyle>
          <a:p>
            <a:pPr rtl="0"/>
            <a:r>
              <a:rPr lang="sk-SK" noProof="0"/>
              <a:t>CERTICOM s.r.o. Sídlo: Gorkého 10, 811 01 BratislavaCERTICOM s.r.o. Sídlo: Gorkého 10, 811 01 Bratislava, e-mail: certicom@certicom.eu, www.certicom.eu</a:t>
            </a:r>
            <a:endParaRPr lang="sk-SK" noProof="0" dirty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5"/>
          </p:nvPr>
        </p:nvSpPr>
        <p:spPr>
          <a:xfrm>
            <a:off x="3899900" y="9516039"/>
            <a:ext cx="2983495" cy="502674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r">
              <a:defRPr sz="1300"/>
            </a:lvl1pPr>
          </a:lstStyle>
          <a:p>
            <a:pPr rtl="0"/>
            <a:fld id="{C22109BC-39F4-43B1-850C-D5EB0E6480C8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88215911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 baseline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a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é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4" name="Zástupné číslo snímk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22109BC-39F4-43B1-850C-D5EB0E6480C8}" type="slidenum">
              <a:rPr lang="sk-SK" smtClean="0"/>
              <a:t>1</a:t>
            </a:fld>
            <a:endParaRPr lang="sk-SK" dirty="0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k-SK" noProof="0"/>
              <a:t>CERTICOM s.r.o. Sídlo: Gorkého 10, 811 01 BratislavaCERTICOM s.r.o. Sídlo: Gorkého 10, 811 01 Bratislava, e-mail: certicom@certicom.eu, www.certicom.eu</a:t>
            </a:r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664993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é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4" name="Zástupné číslo snímk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22109BC-39F4-43B1-850C-D5EB0E6480C8}" type="slidenum">
              <a:rPr lang="sk-SK" smtClean="0"/>
              <a:t>2</a:t>
            </a:fld>
            <a:endParaRPr lang="sk-SK" dirty="0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k-SK" noProof="0"/>
              <a:t>CERTICOM s.r.o. Sídlo: Gorkého 10, 811 01 BratislavaCERTICOM s.r.o. Sídlo: Gorkého 10, 811 01 Bratislava, e-mail: certicom@certicom.eu, www.certicom.eu</a:t>
            </a:r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264200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é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4" name="Zástupné číslo snímk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22109BC-39F4-43B1-850C-D5EB0E6480C8}" type="slidenum">
              <a:rPr lang="sk-SK" smtClean="0"/>
              <a:t>3</a:t>
            </a:fld>
            <a:endParaRPr lang="sk-SK" dirty="0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k-SK" noProof="0"/>
              <a:t>CERTICOM s.r.o. Sídlo: Gorkého 10, 811 01 BratislavaCERTICOM s.r.o. Sídlo: Gorkého 10, 811 01 Bratislava, e-mail: certicom@certicom.eu, www.certicom.eu</a:t>
            </a:r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448059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é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4" name="Zástupné číslo snímk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22109BC-39F4-43B1-850C-D5EB0E6480C8}" type="slidenum">
              <a:rPr lang="sk-SK" smtClean="0"/>
              <a:t>4</a:t>
            </a:fld>
            <a:endParaRPr lang="sk-SK" dirty="0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k-SK" noProof="0"/>
              <a:t>CERTICOM s.r.o. Sídlo: Gorkého 10, 811 01 BratislavaCERTICOM s.r.o. Sídlo: Gorkého 10, 811 01 Bratislava, e-mail: certicom@certicom.eu, www.certicom.eu</a:t>
            </a:r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934009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é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4" name="Zástupné číslo snímk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22109BC-39F4-43B1-850C-D5EB0E6480C8}" type="slidenum">
              <a:rPr lang="sk-SK" smtClean="0"/>
              <a:t>5</a:t>
            </a:fld>
            <a:endParaRPr lang="sk-SK" dirty="0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k-SK" noProof="0"/>
              <a:t>CERTICOM s.r.o. Sídlo: Gorkého 10, 811 01 BratislavaCERTICOM s.r.o. Sídlo: Gorkého 10, 811 01 Bratislava, e-mail: certicom@certicom.eu, www.certicom.eu</a:t>
            </a:r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914242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obrázka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é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4" name="Zástupný objekt čísla snímk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22109BC-39F4-43B1-850C-D5EB0E6480C8}" type="slidenum">
              <a:rPr lang="sk-SK" smtClean="0"/>
              <a:t>6</a:t>
            </a:fld>
            <a:endParaRPr lang="sk-SK" dirty="0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k-SK" noProof="0"/>
              <a:t>CERTICOM s.r.o. Sídlo: Gorkého 10, 811 01 BratislavaCERTICOM s.r.o. Sídlo: Gorkého 10, 811 01 Bratislava, e-mail: certicom@certicom.eu, www.certicom.eu</a:t>
            </a:r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494718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4C696-1811-44BC-810C-8014B211E28F}" type="datetime1">
              <a:rPr lang="en-US" smtClean="0"/>
              <a:t>1/21/2024</a:t>
            </a:fld>
            <a:endParaRPr lang="en-US" dirty="0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CERTICOM s.r.o.,  Sídlo: Gorkého 10, 811 01 Bratislava, Certifikačný orgán CERTICOM certicom @certicom.eu, www.certicom.eu</a:t>
            </a:r>
            <a:endParaRPr lang="en-US" dirty="0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Voľný tvar: Tvar 18">
            <a:extLst>
              <a:ext uri="{FF2B5EF4-FFF2-40B4-BE49-F238E27FC236}">
                <a16:creationId xmlns:a16="http://schemas.microsoft.com/office/drawing/2014/main" id="{6CB0B64F-356D-4C37-BDB5-3CB1B066C4C9}"/>
              </a:ext>
            </a:extLst>
          </p:cNvPr>
          <p:cNvSpPr/>
          <p:nvPr/>
        </p:nvSpPr>
        <p:spPr>
          <a:xfrm>
            <a:off x="1104900" y="-9056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rgbClr val="3C2C6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4" name="Voľný tvar: Shape 17">
            <a:extLst>
              <a:ext uri="{FF2B5EF4-FFF2-40B4-BE49-F238E27FC236}">
                <a16:creationId xmlns:a16="http://schemas.microsoft.com/office/drawing/2014/main" id="{D86DC0D6-6056-293D-7D5E-07E0BC0181B6}"/>
              </a:ext>
            </a:extLst>
          </p:cNvPr>
          <p:cNvSpPr/>
          <p:nvPr/>
        </p:nvSpPr>
        <p:spPr>
          <a:xfrm rot="10800000">
            <a:off x="8439878" y="5850862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rgbClr val="3C2C6F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cxnSp>
        <p:nvCxnSpPr>
          <p:cNvPr id="17" name="Rovná spojnica 16">
            <a:extLst>
              <a:ext uri="{FF2B5EF4-FFF2-40B4-BE49-F238E27FC236}">
                <a16:creationId xmlns:a16="http://schemas.microsoft.com/office/drawing/2014/main" id="{DF4C1460-C2DC-7E2E-F430-06775FD53E51}"/>
              </a:ext>
            </a:extLst>
          </p:cNvPr>
          <p:cNvCxnSpPr>
            <a:cxnSpLocks/>
          </p:cNvCxnSpPr>
          <p:nvPr/>
        </p:nvCxnSpPr>
        <p:spPr>
          <a:xfrm>
            <a:off x="568940" y="-9807"/>
            <a:ext cx="0" cy="1219129"/>
          </a:xfrm>
          <a:prstGeom prst="line">
            <a:avLst/>
          </a:prstGeom>
          <a:ln w="15875">
            <a:solidFill>
              <a:srgbClr val="3C2C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ovná spojnica 17">
            <a:extLst>
              <a:ext uri="{FF2B5EF4-FFF2-40B4-BE49-F238E27FC236}">
                <a16:creationId xmlns:a16="http://schemas.microsoft.com/office/drawing/2014/main" id="{715DD408-D092-8088-E32E-84B644AA1CFD}"/>
              </a:ext>
            </a:extLst>
          </p:cNvPr>
          <p:cNvCxnSpPr>
            <a:cxnSpLocks/>
          </p:cNvCxnSpPr>
          <p:nvPr/>
        </p:nvCxnSpPr>
        <p:spPr>
          <a:xfrm>
            <a:off x="546680" y="5566186"/>
            <a:ext cx="0" cy="1291815"/>
          </a:xfrm>
          <a:prstGeom prst="line">
            <a:avLst/>
          </a:prstGeom>
          <a:ln w="15875">
            <a:solidFill>
              <a:srgbClr val="3C2C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Obrázok 18">
            <a:extLst>
              <a:ext uri="{FF2B5EF4-FFF2-40B4-BE49-F238E27FC236}">
                <a16:creationId xmlns:a16="http://schemas.microsoft.com/office/drawing/2014/main" id="{7F8B7657-9050-63FA-74FD-425B294DA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90505" y="3006383"/>
            <a:ext cx="4274370" cy="845235"/>
          </a:xfrm>
          <a:prstGeom prst="rect">
            <a:avLst/>
          </a:prstGeom>
        </p:spPr>
      </p:pic>
      <p:sp>
        <p:nvSpPr>
          <p:cNvPr id="7" name="Ovál 6">
            <a:extLst>
              <a:ext uri="{FF2B5EF4-FFF2-40B4-BE49-F238E27FC236}">
                <a16:creationId xmlns:a16="http://schemas.microsoft.com/office/drawing/2014/main" id="{A380BBE2-3CCD-408E-2131-75CBD462662E}"/>
              </a:ext>
            </a:extLst>
          </p:cNvPr>
          <p:cNvSpPr/>
          <p:nvPr userDrawn="1"/>
        </p:nvSpPr>
        <p:spPr>
          <a:xfrm>
            <a:off x="1526768" y="3429000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</p:spTree>
    <p:extLst>
      <p:ext uri="{BB962C8B-B14F-4D97-AF65-F5344CB8AC3E}">
        <p14:creationId xmlns:p14="http://schemas.microsoft.com/office/powerpoint/2010/main" val="2167650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8854-F69B-41D1-9841-3468E902470B}" type="datetime1">
              <a:rPr lang="en-US" smtClean="0"/>
              <a:t>1/21/2024</a:t>
            </a:fld>
            <a:endParaRPr lang="en-US" dirty="0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k-SK" noProof="0"/>
              <a:t>CERTICOM s.r.o.,  Sídlo: Gorkého 10, 811 01 Bratislava, Certifikačný orgán CERTICOM certicom @certicom.eu, www.certicom.eu</a:t>
            </a:r>
            <a:endParaRPr lang="sk-SK" noProof="0" dirty="0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Rovná spojnica 6">
            <a:extLst>
              <a:ext uri="{FF2B5EF4-FFF2-40B4-BE49-F238E27FC236}">
                <a16:creationId xmlns:a16="http://schemas.microsoft.com/office/drawing/2014/main" id="{E944FBD6-ABA4-CEB0-0D96-3A7CD1B0F156}"/>
              </a:ext>
            </a:extLst>
          </p:cNvPr>
          <p:cNvCxnSpPr>
            <a:cxnSpLocks/>
          </p:cNvCxnSpPr>
          <p:nvPr/>
        </p:nvCxnSpPr>
        <p:spPr>
          <a:xfrm>
            <a:off x="568940" y="-9807"/>
            <a:ext cx="0" cy="1219129"/>
          </a:xfrm>
          <a:prstGeom prst="line">
            <a:avLst/>
          </a:prstGeom>
          <a:ln w="15875">
            <a:solidFill>
              <a:srgbClr val="3C2C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nica 7">
            <a:extLst>
              <a:ext uri="{FF2B5EF4-FFF2-40B4-BE49-F238E27FC236}">
                <a16:creationId xmlns:a16="http://schemas.microsoft.com/office/drawing/2014/main" id="{6EAFB3D4-4DCC-DA22-1C7B-C54280D5CC5B}"/>
              </a:ext>
            </a:extLst>
          </p:cNvPr>
          <p:cNvCxnSpPr>
            <a:cxnSpLocks/>
          </p:cNvCxnSpPr>
          <p:nvPr/>
        </p:nvCxnSpPr>
        <p:spPr>
          <a:xfrm>
            <a:off x="546680" y="5566186"/>
            <a:ext cx="0" cy="1291815"/>
          </a:xfrm>
          <a:prstGeom prst="line">
            <a:avLst/>
          </a:prstGeom>
          <a:ln w="15875">
            <a:solidFill>
              <a:srgbClr val="3C2C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ok 8">
            <a:extLst>
              <a:ext uri="{FF2B5EF4-FFF2-40B4-BE49-F238E27FC236}">
                <a16:creationId xmlns:a16="http://schemas.microsoft.com/office/drawing/2014/main" id="{F3B17F82-371B-8CE4-A220-45FE9F3DF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90505" y="3006383"/>
            <a:ext cx="4274370" cy="84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28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4703-374C-427E-8687-74D403BEAE95}" type="datetime1">
              <a:rPr lang="en-US" smtClean="0"/>
              <a:t>1/21/2024</a:t>
            </a:fld>
            <a:endParaRPr lang="en-US" dirty="0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k-SK" noProof="0"/>
              <a:t>CERTICOM s.r.o.,  Sídlo: Gorkého 10, 811 01 Bratislava, Certifikačný orgán CERTICOM certicom @certicom.eu, www.certicom.eu</a:t>
            </a:r>
            <a:endParaRPr lang="sk-SK" noProof="0" dirty="0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Rovná spojnica 6">
            <a:extLst>
              <a:ext uri="{FF2B5EF4-FFF2-40B4-BE49-F238E27FC236}">
                <a16:creationId xmlns:a16="http://schemas.microsoft.com/office/drawing/2014/main" id="{4CE5F5BC-A5AB-9189-C9F3-93CA986C586F}"/>
              </a:ext>
            </a:extLst>
          </p:cNvPr>
          <p:cNvCxnSpPr>
            <a:cxnSpLocks/>
          </p:cNvCxnSpPr>
          <p:nvPr/>
        </p:nvCxnSpPr>
        <p:spPr>
          <a:xfrm>
            <a:off x="568940" y="-9807"/>
            <a:ext cx="0" cy="1219129"/>
          </a:xfrm>
          <a:prstGeom prst="line">
            <a:avLst/>
          </a:prstGeom>
          <a:ln w="15875">
            <a:solidFill>
              <a:srgbClr val="3C2C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nica 7">
            <a:extLst>
              <a:ext uri="{FF2B5EF4-FFF2-40B4-BE49-F238E27FC236}">
                <a16:creationId xmlns:a16="http://schemas.microsoft.com/office/drawing/2014/main" id="{8E59449F-995A-FA32-B77C-6C5DC3EBFFE0}"/>
              </a:ext>
            </a:extLst>
          </p:cNvPr>
          <p:cNvCxnSpPr>
            <a:cxnSpLocks/>
          </p:cNvCxnSpPr>
          <p:nvPr/>
        </p:nvCxnSpPr>
        <p:spPr>
          <a:xfrm>
            <a:off x="546680" y="5566186"/>
            <a:ext cx="0" cy="1291815"/>
          </a:xfrm>
          <a:prstGeom prst="line">
            <a:avLst/>
          </a:prstGeom>
          <a:ln w="15875">
            <a:solidFill>
              <a:srgbClr val="3C2C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ok 8">
            <a:extLst>
              <a:ext uri="{FF2B5EF4-FFF2-40B4-BE49-F238E27FC236}">
                <a16:creationId xmlns:a16="http://schemas.microsoft.com/office/drawing/2014/main" id="{63EDF96F-41A3-F069-2919-5D496DD9E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90505" y="3006383"/>
            <a:ext cx="4274370" cy="84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96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Obrázok a 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/>
          <p:cNvSpPr/>
          <p:nvPr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noFill/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12" name="Ovál 11"/>
          <p:cNvSpPr/>
          <p:nvPr/>
        </p:nvSpPr>
        <p:spPr>
          <a:xfrm>
            <a:off x="1486227" y="5671415"/>
            <a:ext cx="106064" cy="105506"/>
          </a:xfrm>
          <a:prstGeom prst="ellipse">
            <a:avLst/>
          </a:prstGeom>
          <a:solidFill>
            <a:srgbClr val="3C2C6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13" name="Ovál 12"/>
          <p:cNvSpPr/>
          <p:nvPr/>
        </p:nvSpPr>
        <p:spPr>
          <a:xfrm>
            <a:off x="1890628" y="1947676"/>
            <a:ext cx="244510" cy="243223"/>
          </a:xfrm>
          <a:prstGeom prst="ellipse">
            <a:avLst/>
          </a:prstGeom>
          <a:solidFill>
            <a:srgbClr val="3C2C6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14" name="Ovál 13"/>
          <p:cNvSpPr/>
          <p:nvPr/>
        </p:nvSpPr>
        <p:spPr>
          <a:xfrm>
            <a:off x="2765121" y="685800"/>
            <a:ext cx="5578882" cy="5549523"/>
          </a:xfrm>
          <a:prstGeom prst="ellipse">
            <a:avLst/>
          </a:prstGeom>
          <a:noFill/>
          <a:ln w="3175">
            <a:noFill/>
            <a:prstDash val="soli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49" name="Ovál 48"/>
          <p:cNvSpPr/>
          <p:nvPr/>
        </p:nvSpPr>
        <p:spPr>
          <a:xfrm>
            <a:off x="11574658" y="6192906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50" name="Ovál 49"/>
          <p:cNvSpPr/>
          <p:nvPr/>
        </p:nvSpPr>
        <p:spPr>
          <a:xfrm>
            <a:off x="5310052" y="667885"/>
            <a:ext cx="244510" cy="243223"/>
          </a:xfrm>
          <a:prstGeom prst="ellipse">
            <a:avLst/>
          </a:prstGeom>
          <a:solidFill>
            <a:srgbClr val="3C2C6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20" name="Zástupný symbol obrázka 19"/>
          <p:cNvSpPr>
            <a:spLocks noGrp="1"/>
          </p:cNvSpPr>
          <p:nvPr>
            <p:ph type="pic" sz="quarter" idx="56" hasCustomPrompt="1"/>
          </p:nvPr>
        </p:nvSpPr>
        <p:spPr>
          <a:xfrm>
            <a:off x="1104765" y="-1579"/>
            <a:ext cx="3816695" cy="6858000"/>
          </a:xfrm>
          <a:custGeom>
            <a:avLst/>
            <a:gdLst>
              <a:gd name="connsiteX0" fmla="*/ 0 w 3816695"/>
              <a:gd name="connsiteY0" fmla="*/ 0 h 6858000"/>
              <a:gd name="connsiteX1" fmla="*/ 1779016 w 3816695"/>
              <a:gd name="connsiteY1" fmla="*/ 0 h 6858000"/>
              <a:gd name="connsiteX2" fmla="*/ 2081372 w 3816695"/>
              <a:gd name="connsiteY2" fmla="*/ 182719 h 6858000"/>
              <a:gd name="connsiteX3" fmla="*/ 3816695 w 3816695"/>
              <a:gd name="connsiteY3" fmla="*/ 3429297 h 6858000"/>
              <a:gd name="connsiteX4" fmla="*/ 2081372 w 3816695"/>
              <a:gd name="connsiteY4" fmla="*/ 6675876 h 6858000"/>
              <a:gd name="connsiteX5" fmla="*/ 1779999 w 3816695"/>
              <a:gd name="connsiteY5" fmla="*/ 6858000 h 6858000"/>
              <a:gd name="connsiteX6" fmla="*/ 0 w 381669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6695" h="6858000">
                <a:moveTo>
                  <a:pt x="0" y="0"/>
                </a:moveTo>
                <a:lnTo>
                  <a:pt x="1779016" y="0"/>
                </a:lnTo>
                <a:lnTo>
                  <a:pt x="2081372" y="182719"/>
                </a:lnTo>
                <a:cubicBezTo>
                  <a:pt x="3128342" y="886316"/>
                  <a:pt x="3816695" y="2077842"/>
                  <a:pt x="3816695" y="3429297"/>
                </a:cubicBezTo>
                <a:cubicBezTo>
                  <a:pt x="3816695" y="4780752"/>
                  <a:pt x="3128342" y="5972279"/>
                  <a:pt x="2081372" y="6675876"/>
                </a:cubicBezTo>
                <a:lnTo>
                  <a:pt x="1779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C2C6F">
              <a:alpha val="10000"/>
            </a:srgbClr>
          </a:solidFill>
        </p:spPr>
        <p:txBody>
          <a:bodyPr wrap="square" rtlCol="0" anchor="ctr">
            <a:noAutofit/>
          </a:bodyPr>
          <a:lstStyle>
            <a:lvl1pPr algn="ctr">
              <a:lnSpc>
                <a:spcPct val="100000"/>
              </a:lnSpc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sk-SK" noProof="0" dirty="0"/>
              <a:t>Sem presuňte </a:t>
            </a:r>
          </a:p>
          <a:p>
            <a:pPr rtl="0"/>
            <a:r>
              <a:rPr lang="sk-SK" noProof="0" dirty="0"/>
              <a:t>obrázok</a:t>
            </a:r>
          </a:p>
        </p:txBody>
      </p:sp>
      <p:sp>
        <p:nvSpPr>
          <p:cNvPr id="19" name="Zástupný symbol obrázka 18"/>
          <p:cNvSpPr>
            <a:spLocks noGrp="1"/>
          </p:cNvSpPr>
          <p:nvPr>
            <p:ph type="pic" sz="quarter" idx="87" hasCustomPrompt="1"/>
          </p:nvPr>
        </p:nvSpPr>
        <p:spPr>
          <a:xfrm>
            <a:off x="11003946" y="2043400"/>
            <a:ext cx="1188054" cy="2768041"/>
          </a:xfrm>
          <a:custGeom>
            <a:avLst/>
            <a:gdLst>
              <a:gd name="connsiteX0" fmla="*/ 1549799 w 1549799"/>
              <a:gd name="connsiteY0" fmla="*/ 0 h 3610868"/>
              <a:gd name="connsiteX1" fmla="*/ 1549799 w 1549799"/>
              <a:gd name="connsiteY1" fmla="*/ 3610868 h 3610868"/>
              <a:gd name="connsiteX2" fmla="*/ 1469233 w 1549799"/>
              <a:gd name="connsiteY2" fmla="*/ 3598637 h 3610868"/>
              <a:gd name="connsiteX3" fmla="*/ 0 w 1549799"/>
              <a:gd name="connsiteY3" fmla="*/ 1805434 h 3610868"/>
              <a:gd name="connsiteX4" fmla="*/ 1469233 w 1549799"/>
              <a:gd name="connsiteY4" fmla="*/ 12231 h 361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9799" h="3610868">
                <a:moveTo>
                  <a:pt x="1549799" y="0"/>
                </a:moveTo>
                <a:lnTo>
                  <a:pt x="1549799" y="3610868"/>
                </a:lnTo>
                <a:lnTo>
                  <a:pt x="1469233" y="3598637"/>
                </a:lnTo>
                <a:cubicBezTo>
                  <a:pt x="630743" y="3427960"/>
                  <a:pt x="0" y="2689969"/>
                  <a:pt x="0" y="1805434"/>
                </a:cubicBezTo>
                <a:cubicBezTo>
                  <a:pt x="0" y="920900"/>
                  <a:pt x="630743" y="182908"/>
                  <a:pt x="1469233" y="12231"/>
                </a:cubicBezTo>
                <a:close/>
              </a:path>
            </a:pathLst>
          </a:custGeom>
          <a:solidFill>
            <a:srgbClr val="3C2C6F">
              <a:alpha val="10000"/>
            </a:srgbClr>
          </a:solidFill>
        </p:spPr>
        <p:txBody>
          <a:bodyPr wrap="square" rtlCol="0" anchor="ctr">
            <a:noAutofit/>
          </a:bodyPr>
          <a:lstStyle>
            <a:lvl1pPr algn="ctr">
              <a:lnSpc>
                <a:spcPct val="100000"/>
              </a:lnSpc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sk-SK" noProof="0" dirty="0"/>
              <a:t>Sem presuňte </a:t>
            </a:r>
          </a:p>
          <a:p>
            <a:pPr rtl="0"/>
            <a:r>
              <a:rPr lang="sk-SK" noProof="0" dirty="0"/>
              <a:t>obrázok</a:t>
            </a:r>
          </a:p>
        </p:txBody>
      </p:sp>
      <p:sp>
        <p:nvSpPr>
          <p:cNvPr id="16" name="Nadpis 7">
            <a:extLst>
              <a:ext uri="{FF2B5EF4-FFF2-40B4-BE49-F238E27FC236}">
                <a16:creationId xmlns:a16="http://schemas.microsoft.com/office/drawing/2014/main" id="{0E95E1C1-C3CC-4989-9ABC-178293BB83E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224938" y="2622012"/>
            <a:ext cx="5578882" cy="3550187"/>
          </a:xfrm>
        </p:spPr>
        <p:txBody>
          <a:bodyPr tIns="73152" rtlCol="0">
            <a:noAutofit/>
          </a:bodyPr>
          <a:lstStyle>
            <a:lvl1pPr algn="l">
              <a:lnSpc>
                <a:spcPct val="145000"/>
              </a:lnSpc>
              <a:spcBef>
                <a:spcPts val="0"/>
              </a:spcBef>
              <a:defRPr lang="en-US" sz="1400" b="0" i="0" baseline="0" smtClean="0">
                <a:effectLst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23" name="Voľný tvar: Tvar 22">
            <a:extLst>
              <a:ext uri="{FF2B5EF4-FFF2-40B4-BE49-F238E27FC236}">
                <a16:creationId xmlns:a16="http://schemas.microsoft.com/office/drawing/2014/main" id="{B6064CAB-1057-41AD-A199-A6E8A7026465}"/>
              </a:ext>
            </a:extLst>
          </p:cNvPr>
          <p:cNvSpPr/>
          <p:nvPr/>
        </p:nvSpPr>
        <p:spPr>
          <a:xfrm>
            <a:off x="8524888" y="-1578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rgbClr val="3C2C6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61F670D-DDAE-4842-9FA1-6B3293DA6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597" y="1254264"/>
            <a:ext cx="5568696" cy="1335024"/>
          </a:xfrm>
        </p:spPr>
        <p:txBody>
          <a:bodyPr vert="horz" lIns="91440" tIns="0" rIns="91440" bIns="0" rtlCol="0" anchor="b" anchorCtr="0">
            <a:noAutofit/>
          </a:bodyPr>
          <a:lstStyle>
            <a:lvl1pPr>
              <a:defRPr lang="en-US" sz="3600" b="0" baseline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sk-SK" noProof="0"/>
              <a:t>Kliknutím upravte štýl predlohy nadpisu</a:t>
            </a:r>
            <a:endParaRPr lang="sk-SK" noProof="0" dirty="0"/>
          </a:p>
        </p:txBody>
      </p:sp>
      <p:cxnSp>
        <p:nvCxnSpPr>
          <p:cNvPr id="3" name="Rovná spojnica 2">
            <a:extLst>
              <a:ext uri="{FF2B5EF4-FFF2-40B4-BE49-F238E27FC236}">
                <a16:creationId xmlns:a16="http://schemas.microsoft.com/office/drawing/2014/main" id="{8FBFC068-1C29-CFAE-C988-548EF9629CCF}"/>
              </a:ext>
            </a:extLst>
          </p:cNvPr>
          <p:cNvCxnSpPr>
            <a:cxnSpLocks/>
          </p:cNvCxnSpPr>
          <p:nvPr/>
        </p:nvCxnSpPr>
        <p:spPr>
          <a:xfrm>
            <a:off x="568940" y="-9807"/>
            <a:ext cx="0" cy="1219129"/>
          </a:xfrm>
          <a:prstGeom prst="line">
            <a:avLst/>
          </a:prstGeom>
          <a:ln w="15875">
            <a:solidFill>
              <a:srgbClr val="3C2C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Rovná spojnica 3">
            <a:extLst>
              <a:ext uri="{FF2B5EF4-FFF2-40B4-BE49-F238E27FC236}">
                <a16:creationId xmlns:a16="http://schemas.microsoft.com/office/drawing/2014/main" id="{E29C8A58-CF22-9DA3-97B3-12F79127D5B1}"/>
              </a:ext>
            </a:extLst>
          </p:cNvPr>
          <p:cNvCxnSpPr>
            <a:cxnSpLocks/>
          </p:cNvCxnSpPr>
          <p:nvPr/>
        </p:nvCxnSpPr>
        <p:spPr>
          <a:xfrm>
            <a:off x="546680" y="5566186"/>
            <a:ext cx="0" cy="1291815"/>
          </a:xfrm>
          <a:prstGeom prst="line">
            <a:avLst/>
          </a:prstGeom>
          <a:ln w="15875">
            <a:solidFill>
              <a:srgbClr val="3C2C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ok 4">
            <a:extLst>
              <a:ext uri="{FF2B5EF4-FFF2-40B4-BE49-F238E27FC236}">
                <a16:creationId xmlns:a16="http://schemas.microsoft.com/office/drawing/2014/main" id="{F51D6B72-E99E-30DD-5A7B-CEFFC3C4E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90505" y="3006383"/>
            <a:ext cx="4274370" cy="845235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EF3EA025-F085-752D-BC7E-3C3BD0DA6FDE}"/>
              </a:ext>
            </a:extLst>
          </p:cNvPr>
          <p:cNvSpPr/>
          <p:nvPr userDrawn="1"/>
        </p:nvSpPr>
        <p:spPr>
          <a:xfrm>
            <a:off x="11574658" y="6192906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</p:spTree>
    <p:extLst>
      <p:ext uri="{BB962C8B-B14F-4D97-AF65-F5344CB8AC3E}">
        <p14:creationId xmlns:p14="http://schemas.microsoft.com/office/powerpoint/2010/main" val="1714260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Porovnanie s obráz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Zástupný symbol obrázka 24">
            <a:extLst>
              <a:ext uri="{FF2B5EF4-FFF2-40B4-BE49-F238E27FC236}">
                <a16:creationId xmlns:a16="http://schemas.microsoft.com/office/drawing/2014/main" id="{099F6EE0-0ECC-4BF4-81EC-F8B712B6FA8C}"/>
              </a:ext>
            </a:extLst>
          </p:cNvPr>
          <p:cNvSpPr>
            <a:spLocks noGrp="1"/>
          </p:cNvSpPr>
          <p:nvPr>
            <p:ph type="pic" sz="quarter" idx="105" hasCustomPrompt="1"/>
          </p:nvPr>
        </p:nvSpPr>
        <p:spPr>
          <a:xfrm>
            <a:off x="7968655" y="419270"/>
            <a:ext cx="2285207" cy="2273182"/>
          </a:xfrm>
          <a:custGeom>
            <a:avLst/>
            <a:gdLst>
              <a:gd name="connsiteX0" fmla="*/ 2374769 w 4749538"/>
              <a:gd name="connsiteY0" fmla="*/ 0 h 4724544"/>
              <a:gd name="connsiteX1" fmla="*/ 4749538 w 4749538"/>
              <a:gd name="connsiteY1" fmla="*/ 2362272 h 4724544"/>
              <a:gd name="connsiteX2" fmla="*/ 2374769 w 4749538"/>
              <a:gd name="connsiteY2" fmla="*/ 4724544 h 4724544"/>
              <a:gd name="connsiteX3" fmla="*/ 0 w 4749538"/>
              <a:gd name="connsiteY3" fmla="*/ 2362272 h 4724544"/>
              <a:gd name="connsiteX4" fmla="*/ 2374769 w 4749538"/>
              <a:gd name="connsiteY4" fmla="*/ 0 h 472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9538" h="4724544">
                <a:moveTo>
                  <a:pt x="2374769" y="0"/>
                </a:moveTo>
                <a:cubicBezTo>
                  <a:pt x="3686318" y="0"/>
                  <a:pt x="4749538" y="1057625"/>
                  <a:pt x="4749538" y="2362272"/>
                </a:cubicBezTo>
                <a:cubicBezTo>
                  <a:pt x="4749538" y="3666919"/>
                  <a:pt x="3686318" y="4724544"/>
                  <a:pt x="2374769" y="4724544"/>
                </a:cubicBezTo>
                <a:cubicBezTo>
                  <a:pt x="1063220" y="4724544"/>
                  <a:pt x="0" y="3666919"/>
                  <a:pt x="0" y="2362272"/>
                </a:cubicBezTo>
                <a:cubicBezTo>
                  <a:pt x="0" y="1057625"/>
                  <a:pt x="1063220" y="0"/>
                  <a:pt x="2374769" y="0"/>
                </a:cubicBezTo>
                <a:close/>
              </a:path>
            </a:pathLst>
          </a:custGeom>
          <a:solidFill>
            <a:srgbClr val="3C2C6F">
              <a:alpha val="10000"/>
            </a:srgbClr>
          </a:solidFill>
        </p:spPr>
        <p:txBody>
          <a:bodyPr wrap="square" rtlCol="0" anchor="ctr">
            <a:noAutofit/>
          </a:bodyPr>
          <a:lstStyle>
            <a:lvl1pPr algn="ctr">
              <a:lnSpc>
                <a:spcPct val="100000"/>
              </a:lnSpc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sk-SK" noProof="0" dirty="0"/>
              <a:t>Sem presuňte </a:t>
            </a:r>
          </a:p>
          <a:p>
            <a:pPr rtl="0"/>
            <a:r>
              <a:rPr lang="sk-SK" noProof="0" dirty="0"/>
              <a:t>obrázok</a:t>
            </a:r>
          </a:p>
        </p:txBody>
      </p:sp>
      <p:sp>
        <p:nvSpPr>
          <p:cNvPr id="47" name="Ovál 46"/>
          <p:cNvSpPr/>
          <p:nvPr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48" name="Ovál 47"/>
          <p:cNvSpPr/>
          <p:nvPr/>
        </p:nvSpPr>
        <p:spPr>
          <a:xfrm>
            <a:off x="1099631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49" name="Ovál 48"/>
          <p:cNvSpPr/>
          <p:nvPr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50" name="Ovál 49"/>
          <p:cNvSpPr/>
          <p:nvPr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rgbClr val="3C2C6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16" name="Zástupný symbol obrázka 24"/>
          <p:cNvSpPr>
            <a:spLocks noGrp="1"/>
          </p:cNvSpPr>
          <p:nvPr>
            <p:ph type="pic" sz="quarter" idx="104" hasCustomPrompt="1"/>
          </p:nvPr>
        </p:nvSpPr>
        <p:spPr>
          <a:xfrm>
            <a:off x="2455922" y="419270"/>
            <a:ext cx="2285207" cy="2273182"/>
          </a:xfrm>
          <a:custGeom>
            <a:avLst/>
            <a:gdLst>
              <a:gd name="connsiteX0" fmla="*/ 2374769 w 4749538"/>
              <a:gd name="connsiteY0" fmla="*/ 0 h 4724544"/>
              <a:gd name="connsiteX1" fmla="*/ 4749538 w 4749538"/>
              <a:gd name="connsiteY1" fmla="*/ 2362272 h 4724544"/>
              <a:gd name="connsiteX2" fmla="*/ 2374769 w 4749538"/>
              <a:gd name="connsiteY2" fmla="*/ 4724544 h 4724544"/>
              <a:gd name="connsiteX3" fmla="*/ 0 w 4749538"/>
              <a:gd name="connsiteY3" fmla="*/ 2362272 h 4724544"/>
              <a:gd name="connsiteX4" fmla="*/ 2374769 w 4749538"/>
              <a:gd name="connsiteY4" fmla="*/ 0 h 472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9538" h="4724544">
                <a:moveTo>
                  <a:pt x="2374769" y="0"/>
                </a:moveTo>
                <a:cubicBezTo>
                  <a:pt x="3686318" y="0"/>
                  <a:pt x="4749538" y="1057625"/>
                  <a:pt x="4749538" y="2362272"/>
                </a:cubicBezTo>
                <a:cubicBezTo>
                  <a:pt x="4749538" y="3666919"/>
                  <a:pt x="3686318" y="4724544"/>
                  <a:pt x="2374769" y="4724544"/>
                </a:cubicBezTo>
                <a:cubicBezTo>
                  <a:pt x="1063220" y="4724544"/>
                  <a:pt x="0" y="3666919"/>
                  <a:pt x="0" y="2362272"/>
                </a:cubicBezTo>
                <a:cubicBezTo>
                  <a:pt x="0" y="1057625"/>
                  <a:pt x="1063220" y="0"/>
                  <a:pt x="2374769" y="0"/>
                </a:cubicBezTo>
                <a:close/>
              </a:path>
            </a:pathLst>
          </a:custGeom>
          <a:solidFill>
            <a:srgbClr val="3C2C6F">
              <a:alpha val="10000"/>
            </a:srgbClr>
          </a:solidFill>
        </p:spPr>
        <p:txBody>
          <a:bodyPr wrap="square" rtlCol="0" anchor="ctr">
            <a:noAutofit/>
          </a:bodyPr>
          <a:lstStyle>
            <a:lvl1pPr algn="ctr">
              <a:lnSpc>
                <a:spcPct val="100000"/>
              </a:lnSpc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sk-SK" noProof="0" dirty="0"/>
              <a:t>Sem presuňte </a:t>
            </a:r>
          </a:p>
          <a:p>
            <a:pPr rtl="0"/>
            <a:r>
              <a:rPr lang="sk-SK" noProof="0" dirty="0"/>
              <a:t>obrázok</a:t>
            </a:r>
          </a:p>
        </p:txBody>
      </p:sp>
      <p:sp>
        <p:nvSpPr>
          <p:cNvPr id="31" name="Zástupný symbol textu 3">
            <a:extLst>
              <a:ext uri="{FF2B5EF4-FFF2-40B4-BE49-F238E27FC236}">
                <a16:creationId xmlns:a16="http://schemas.microsoft.com/office/drawing/2014/main" id="{9E7F9AFC-1AA3-41EE-B9CF-8C208FD278B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99632" y="3462109"/>
            <a:ext cx="4979928" cy="3262853"/>
          </a:xfrm>
        </p:spPr>
        <p:txBody>
          <a:bodyPr rtlCol="0">
            <a:normAutofit/>
          </a:bodyPr>
          <a:lstStyle>
            <a:lvl1pPr marL="0" indent="0" rtl="0">
              <a:lnSpc>
                <a:spcPct val="150000"/>
              </a:lnSpc>
              <a:buNone/>
              <a:defRPr sz="14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 dirty="0"/>
              <a:t>Kliknutím upravíte štýly predlohy textu</a:t>
            </a:r>
          </a:p>
        </p:txBody>
      </p:sp>
      <p:sp>
        <p:nvSpPr>
          <p:cNvPr id="39" name="Nadpis 7">
            <a:extLst>
              <a:ext uri="{FF2B5EF4-FFF2-40B4-BE49-F238E27FC236}">
                <a16:creationId xmlns:a16="http://schemas.microsoft.com/office/drawing/2014/main" id="{3914CF55-8C39-482F-A85C-6686F1BF80D0}"/>
              </a:ext>
            </a:extLst>
          </p:cNvPr>
          <p:cNvSpPr>
            <a:spLocks noGrp="1"/>
          </p:cNvSpPr>
          <p:nvPr>
            <p:ph type="body" sz="quarter" idx="106" hasCustomPrompt="1"/>
          </p:nvPr>
        </p:nvSpPr>
        <p:spPr>
          <a:xfrm>
            <a:off x="6612364" y="2823082"/>
            <a:ext cx="4979928" cy="605918"/>
          </a:xfrm>
        </p:spPr>
        <p:txBody>
          <a:bodyPr t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 rtl="0"/>
            <a:r>
              <a:rPr lang="sk-SK" noProof="0" dirty="0"/>
              <a:t>SEM ZADAJTE NADPIS</a:t>
            </a:r>
          </a:p>
        </p:txBody>
      </p:sp>
      <p:sp>
        <p:nvSpPr>
          <p:cNvPr id="41" name="Zástupný text 3">
            <a:extLst>
              <a:ext uri="{FF2B5EF4-FFF2-40B4-BE49-F238E27FC236}">
                <a16:creationId xmlns:a16="http://schemas.microsoft.com/office/drawing/2014/main" id="{7D73FC3A-EB30-4FD3-B2A9-9E6A7F62BB97}"/>
              </a:ext>
            </a:extLst>
          </p:cNvPr>
          <p:cNvSpPr>
            <a:spLocks noGrp="1"/>
          </p:cNvSpPr>
          <p:nvPr>
            <p:ph type="body" sz="half" idx="107"/>
          </p:nvPr>
        </p:nvSpPr>
        <p:spPr>
          <a:xfrm>
            <a:off x="6612365" y="3462109"/>
            <a:ext cx="4979928" cy="3262853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42" name="Voľný tvar: Shape 41">
            <a:extLst>
              <a:ext uri="{FF2B5EF4-FFF2-40B4-BE49-F238E27FC236}">
                <a16:creationId xmlns:a16="http://schemas.microsoft.com/office/drawing/2014/main" id="{07C33C9A-D7E8-4C10-B4DD-F1B8B3CAF4D7}"/>
              </a:ext>
            </a:extLst>
          </p:cNvPr>
          <p:cNvSpPr/>
          <p:nvPr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rgbClr val="3C2C6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44" name="Voľný tvar: Shape 43">
            <a:extLst>
              <a:ext uri="{FF2B5EF4-FFF2-40B4-BE49-F238E27FC236}">
                <a16:creationId xmlns:a16="http://schemas.microsoft.com/office/drawing/2014/main" id="{6669BDAC-80FA-43B7-AF04-AC360CBD9C88}"/>
              </a:ext>
            </a:extLst>
          </p:cNvPr>
          <p:cNvSpPr/>
          <p:nvPr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6CB0A3E-9615-4403-8894-873513E490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631" y="2825496"/>
            <a:ext cx="4983480" cy="603504"/>
          </a:xfrm>
        </p:spPr>
        <p:txBody>
          <a:bodyPr vert="horz" lIns="91440" tIns="0" rIns="91440" bIns="0" rtlCol="0" anchor="ctr" anchorCtr="0">
            <a:noAutofit/>
          </a:bodyPr>
          <a:lstStyle>
            <a:lvl1pPr marL="0" indent="0" algn="ctr">
              <a:buFont typeface="+mj-lt"/>
              <a:buNone/>
              <a:defRPr lang="en-US" sz="1800" b="1" cap="all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defRPr>
            </a:lvl1pPr>
          </a:lstStyle>
          <a:p>
            <a:pPr marL="342900" lvl="0" indent="-342900" algn="ctr" rtl="0">
              <a:lnSpc>
                <a:spcPct val="100000"/>
              </a:lnSpc>
              <a:spcBef>
                <a:spcPts val="0"/>
              </a:spcBef>
            </a:pPr>
            <a:r>
              <a:rPr lang="sk-SK" noProof="0" dirty="0"/>
              <a:t>SEM ZADAJTE NADPIS</a:t>
            </a:r>
          </a:p>
        </p:txBody>
      </p:sp>
      <p:cxnSp>
        <p:nvCxnSpPr>
          <p:cNvPr id="3" name="Rovná spojnica 2">
            <a:extLst>
              <a:ext uri="{FF2B5EF4-FFF2-40B4-BE49-F238E27FC236}">
                <a16:creationId xmlns:a16="http://schemas.microsoft.com/office/drawing/2014/main" id="{DBCB4DB3-2635-0649-5A84-AADF334E031B}"/>
              </a:ext>
            </a:extLst>
          </p:cNvPr>
          <p:cNvCxnSpPr>
            <a:cxnSpLocks/>
          </p:cNvCxnSpPr>
          <p:nvPr/>
        </p:nvCxnSpPr>
        <p:spPr>
          <a:xfrm>
            <a:off x="568940" y="-9807"/>
            <a:ext cx="0" cy="1219129"/>
          </a:xfrm>
          <a:prstGeom prst="line">
            <a:avLst/>
          </a:prstGeom>
          <a:ln w="15875">
            <a:solidFill>
              <a:srgbClr val="3C2C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Rovná spojnica 3">
            <a:extLst>
              <a:ext uri="{FF2B5EF4-FFF2-40B4-BE49-F238E27FC236}">
                <a16:creationId xmlns:a16="http://schemas.microsoft.com/office/drawing/2014/main" id="{2B9C6683-EF0E-4E8B-486F-8DD61772E77C}"/>
              </a:ext>
            </a:extLst>
          </p:cNvPr>
          <p:cNvCxnSpPr>
            <a:cxnSpLocks/>
          </p:cNvCxnSpPr>
          <p:nvPr/>
        </p:nvCxnSpPr>
        <p:spPr>
          <a:xfrm>
            <a:off x="546680" y="5566186"/>
            <a:ext cx="0" cy="1291815"/>
          </a:xfrm>
          <a:prstGeom prst="line">
            <a:avLst/>
          </a:prstGeom>
          <a:ln w="15875">
            <a:solidFill>
              <a:srgbClr val="3C2C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ok 4">
            <a:extLst>
              <a:ext uri="{FF2B5EF4-FFF2-40B4-BE49-F238E27FC236}">
                <a16:creationId xmlns:a16="http://schemas.microsoft.com/office/drawing/2014/main" id="{DBE50308-7543-CB28-C4D1-C48246840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90505" y="3006383"/>
            <a:ext cx="4274370" cy="845235"/>
          </a:xfrm>
          <a:prstGeom prst="rect">
            <a:avLst/>
          </a:prstGeom>
        </p:spPr>
      </p:pic>
      <p:sp>
        <p:nvSpPr>
          <p:cNvPr id="7" name="Voľný tvar: Shape 43">
            <a:extLst>
              <a:ext uri="{FF2B5EF4-FFF2-40B4-BE49-F238E27FC236}">
                <a16:creationId xmlns:a16="http://schemas.microsoft.com/office/drawing/2014/main" id="{0824F05E-69E8-CF13-7E32-B0E6C753420A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rgbClr val="3C2C6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134997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Nadpis a 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>
            <a:extLst>
              <a:ext uri="{FF2B5EF4-FFF2-40B4-BE49-F238E27FC236}">
                <a16:creationId xmlns:a16="http://schemas.microsoft.com/office/drawing/2014/main" id="{50126770-6622-450D-A1F3-BC241C88D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352550"/>
            <a:ext cx="10248899" cy="4824413"/>
          </a:xfrm>
        </p:spPr>
        <p:txBody>
          <a:bodyPr rtlCol="0"/>
          <a:lstStyle/>
          <a:p>
            <a:pPr lvl="0" rtl="0"/>
            <a:r>
              <a:rPr lang="sk-SK" noProof="0"/>
              <a:t>Kliknite sem a upravte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rgbClr val="3C2C6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11" name="Voľný tvar: Tvar 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rgbClr val="3C2C6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2" name="Voľný tvar: Tvar 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4" name="Nadpis 13">
            <a:extLst>
              <a:ext uri="{FF2B5EF4-FFF2-40B4-BE49-F238E27FC236}">
                <a16:creationId xmlns:a16="http://schemas.microsoft.com/office/drawing/2014/main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cxnSp>
        <p:nvCxnSpPr>
          <p:cNvPr id="2" name="Rovná spojnica 1">
            <a:extLst>
              <a:ext uri="{FF2B5EF4-FFF2-40B4-BE49-F238E27FC236}">
                <a16:creationId xmlns:a16="http://schemas.microsoft.com/office/drawing/2014/main" id="{0C54DA2D-2545-BBDE-D363-C771DF439002}"/>
              </a:ext>
            </a:extLst>
          </p:cNvPr>
          <p:cNvCxnSpPr>
            <a:cxnSpLocks/>
          </p:cNvCxnSpPr>
          <p:nvPr/>
        </p:nvCxnSpPr>
        <p:spPr>
          <a:xfrm>
            <a:off x="568940" y="-9807"/>
            <a:ext cx="0" cy="1219129"/>
          </a:xfrm>
          <a:prstGeom prst="line">
            <a:avLst/>
          </a:prstGeom>
          <a:ln w="15875">
            <a:solidFill>
              <a:srgbClr val="3C2C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Rovná spojnica 3">
            <a:extLst>
              <a:ext uri="{FF2B5EF4-FFF2-40B4-BE49-F238E27FC236}">
                <a16:creationId xmlns:a16="http://schemas.microsoft.com/office/drawing/2014/main" id="{77780A7F-08C2-4352-0137-A1FEDA04CCF6}"/>
              </a:ext>
            </a:extLst>
          </p:cNvPr>
          <p:cNvCxnSpPr>
            <a:cxnSpLocks/>
          </p:cNvCxnSpPr>
          <p:nvPr/>
        </p:nvCxnSpPr>
        <p:spPr>
          <a:xfrm>
            <a:off x="546680" y="5566186"/>
            <a:ext cx="0" cy="1291815"/>
          </a:xfrm>
          <a:prstGeom prst="line">
            <a:avLst/>
          </a:prstGeom>
          <a:ln w="15875">
            <a:solidFill>
              <a:srgbClr val="3C2C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ok 4">
            <a:extLst>
              <a:ext uri="{FF2B5EF4-FFF2-40B4-BE49-F238E27FC236}">
                <a16:creationId xmlns:a16="http://schemas.microsoft.com/office/drawing/2014/main" id="{55AD8045-9E0E-5583-1156-5EFA426E3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90505" y="3006383"/>
            <a:ext cx="4274370" cy="845235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D283F269-4D6D-A54B-2964-55C9BEEA6EFA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3391A3A3-0025-6816-AA52-3115D90D1FBC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88874517-3037-3BD9-8F95-D8EE8DFF6AB3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18" name="Voľný tvar: Tvar 11">
            <a:extLst>
              <a:ext uri="{FF2B5EF4-FFF2-40B4-BE49-F238E27FC236}">
                <a16:creationId xmlns:a16="http://schemas.microsoft.com/office/drawing/2014/main" id="{F73886EC-3963-C841-5514-AFC634CC67F1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909022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ál 1"/>
          <p:cNvSpPr/>
          <p:nvPr/>
        </p:nvSpPr>
        <p:spPr>
          <a:xfrm>
            <a:off x="3139127" y="2540523"/>
            <a:ext cx="1998483" cy="1987966"/>
          </a:xfrm>
          <a:prstGeom prst="ellipse">
            <a:avLst/>
          </a:prstGeom>
          <a:solidFill>
            <a:srgbClr val="3C2C6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8" name="Ovál 7"/>
          <p:cNvSpPr/>
          <p:nvPr/>
        </p:nvSpPr>
        <p:spPr>
          <a:xfrm>
            <a:off x="9339902" y="3267948"/>
            <a:ext cx="535937" cy="533117"/>
          </a:xfrm>
          <a:prstGeom prst="ellipse">
            <a:avLst/>
          </a:prstGeom>
          <a:solidFill>
            <a:srgbClr val="3C2C6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9" name="Ovál 8"/>
          <p:cNvSpPr/>
          <p:nvPr/>
        </p:nvSpPr>
        <p:spPr>
          <a:xfrm>
            <a:off x="1526768" y="3429000"/>
            <a:ext cx="106064" cy="105506"/>
          </a:xfrm>
          <a:prstGeom prst="ellipse">
            <a:avLst/>
          </a:prstGeom>
          <a:solidFill>
            <a:srgbClr val="3C2C6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7" name="Nadpis 2"/>
          <p:cNvSpPr>
            <a:spLocks noGrp="1"/>
          </p:cNvSpPr>
          <p:nvPr>
            <p:ph type="title" hasCustomPrompt="1"/>
          </p:nvPr>
        </p:nvSpPr>
        <p:spPr>
          <a:xfrm>
            <a:off x="1104900" y="1979630"/>
            <a:ext cx="10668000" cy="2969443"/>
          </a:xfrm>
          <a:prstGeom prst="rect">
            <a:avLst/>
          </a:prstGeom>
          <a:effectLst/>
        </p:spPr>
        <p:txBody>
          <a:bodyPr tIns="0" bIns="91440" rtlCol="0" anchor="ctr" anchorCtr="0"/>
          <a:lstStyle>
            <a:lvl1pPr algn="ctr">
              <a:lnSpc>
                <a:spcPct val="150000"/>
              </a:lnSpc>
              <a:defRPr sz="11499" kern="3000" spc="2000" baseline="0"/>
            </a:lvl1pPr>
          </a:lstStyle>
          <a:p>
            <a:pPr rtl="0"/>
            <a:r>
              <a:rPr lang="sk-SK" noProof="0" dirty="0"/>
              <a:t>MIESTO PRE NADPIS</a:t>
            </a:r>
          </a:p>
        </p:txBody>
      </p:sp>
      <p:sp>
        <p:nvSpPr>
          <p:cNvPr id="10" name="Ovál 9"/>
          <p:cNvSpPr/>
          <p:nvPr/>
        </p:nvSpPr>
        <p:spPr>
          <a:xfrm>
            <a:off x="3120076" y="1119481"/>
            <a:ext cx="4749538" cy="4724544"/>
          </a:xfrm>
          <a:prstGeom prst="ellipse">
            <a:avLst/>
          </a:prstGeom>
          <a:noFill/>
          <a:ln w="3175">
            <a:solidFill>
              <a:schemeClr val="tx1">
                <a:alpha val="1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12" name="Ovál 11"/>
          <p:cNvSpPr/>
          <p:nvPr/>
        </p:nvSpPr>
        <p:spPr>
          <a:xfrm>
            <a:off x="1526769" y="1668430"/>
            <a:ext cx="3610841" cy="3591839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17" name="Ovál 16"/>
          <p:cNvSpPr/>
          <p:nvPr/>
        </p:nvSpPr>
        <p:spPr>
          <a:xfrm>
            <a:off x="1526768" y="3429000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18" name="Voľný tvar: Shape 17">
            <a:extLst>
              <a:ext uri="{FF2B5EF4-FFF2-40B4-BE49-F238E27FC236}">
                <a16:creationId xmlns:a16="http://schemas.microsoft.com/office/drawing/2014/main" id="{4703ED78-9792-4917-9463-BAE14924155A}"/>
              </a:ext>
            </a:extLst>
          </p:cNvPr>
          <p:cNvSpPr/>
          <p:nvPr/>
        </p:nvSpPr>
        <p:spPr>
          <a:xfrm rot="10800000">
            <a:off x="8439878" y="5850862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rgbClr val="3C2C6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9" name="Voľný tvar: Tvar 18">
            <a:extLst>
              <a:ext uri="{FF2B5EF4-FFF2-40B4-BE49-F238E27FC236}">
                <a16:creationId xmlns:a16="http://schemas.microsoft.com/office/drawing/2014/main" id="{6CB0B64F-356D-4C37-BDB5-3CB1B066C4C9}"/>
              </a:ext>
            </a:extLst>
          </p:cNvPr>
          <p:cNvSpPr/>
          <p:nvPr/>
        </p:nvSpPr>
        <p:spPr>
          <a:xfrm>
            <a:off x="1104900" y="-9056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3" name="Podnadpis 2">
            <a:extLst>
              <a:ext uri="{FF2B5EF4-FFF2-40B4-BE49-F238E27FC236}">
                <a16:creationId xmlns:a16="http://schemas.microsoft.com/office/drawing/2014/main" id="{742D2790-EA30-4E0B-B8F3-16FBA340C5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4900" y="4528489"/>
            <a:ext cx="10668000" cy="853179"/>
          </a:xfrm>
        </p:spPr>
        <p:txBody>
          <a:bodyPr vert="horz" lIns="0" tIns="45720" rIns="0" bIns="45720" rtlCol="0">
            <a:noAutofit/>
          </a:bodyPr>
          <a:lstStyle>
            <a:lvl1pPr marL="0" indent="0" algn="ctr">
              <a:buNone/>
              <a:defRPr lang="en-US" sz="3600" spc="600">
                <a:solidFill>
                  <a:srgbClr val="2F3342"/>
                </a:solidFill>
              </a:defRPr>
            </a:lvl1pPr>
          </a:lstStyle>
          <a:p>
            <a:pPr marL="228600" lvl="0" indent="-228600" algn="ctr" rtl="0"/>
            <a:r>
              <a:rPr lang="sk-SK" noProof="0" dirty="0"/>
              <a:t>KLIKNITE SEM A UPRAVTE ŠTÝL PODNADPISU PREDLOHY</a:t>
            </a:r>
          </a:p>
        </p:txBody>
      </p:sp>
      <p:cxnSp>
        <p:nvCxnSpPr>
          <p:cNvPr id="3" name="Rovná spojnica 2">
            <a:extLst>
              <a:ext uri="{FF2B5EF4-FFF2-40B4-BE49-F238E27FC236}">
                <a16:creationId xmlns:a16="http://schemas.microsoft.com/office/drawing/2014/main" id="{EE9E4FE0-7F30-F549-81BE-524DC5DBDF76}"/>
              </a:ext>
            </a:extLst>
          </p:cNvPr>
          <p:cNvCxnSpPr>
            <a:cxnSpLocks/>
          </p:cNvCxnSpPr>
          <p:nvPr/>
        </p:nvCxnSpPr>
        <p:spPr>
          <a:xfrm>
            <a:off x="568940" y="-9807"/>
            <a:ext cx="0" cy="1219129"/>
          </a:xfrm>
          <a:prstGeom prst="line">
            <a:avLst/>
          </a:prstGeom>
          <a:ln w="15875">
            <a:solidFill>
              <a:srgbClr val="3C2C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Rovná spojnica 3">
            <a:extLst>
              <a:ext uri="{FF2B5EF4-FFF2-40B4-BE49-F238E27FC236}">
                <a16:creationId xmlns:a16="http://schemas.microsoft.com/office/drawing/2014/main" id="{7AA9CFC2-C4EE-13C7-8565-29E770790FAC}"/>
              </a:ext>
            </a:extLst>
          </p:cNvPr>
          <p:cNvCxnSpPr>
            <a:cxnSpLocks/>
          </p:cNvCxnSpPr>
          <p:nvPr/>
        </p:nvCxnSpPr>
        <p:spPr>
          <a:xfrm>
            <a:off x="546680" y="5566186"/>
            <a:ext cx="0" cy="1291815"/>
          </a:xfrm>
          <a:prstGeom prst="line">
            <a:avLst/>
          </a:prstGeom>
          <a:ln w="15875">
            <a:solidFill>
              <a:srgbClr val="3C2C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ok 4">
            <a:extLst>
              <a:ext uri="{FF2B5EF4-FFF2-40B4-BE49-F238E27FC236}">
                <a16:creationId xmlns:a16="http://schemas.microsoft.com/office/drawing/2014/main" id="{66F23B80-B7F6-6EB0-F083-B9DC9DD87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90505" y="3006383"/>
            <a:ext cx="4274370" cy="845235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68CD923D-F83F-F450-0B3B-9AA30B3C9ED5}"/>
              </a:ext>
            </a:extLst>
          </p:cNvPr>
          <p:cNvSpPr/>
          <p:nvPr userDrawn="1"/>
        </p:nvSpPr>
        <p:spPr>
          <a:xfrm>
            <a:off x="1526768" y="3429000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11" name="Voľný tvar: Shape 17">
            <a:extLst>
              <a:ext uri="{FF2B5EF4-FFF2-40B4-BE49-F238E27FC236}">
                <a16:creationId xmlns:a16="http://schemas.microsoft.com/office/drawing/2014/main" id="{14E06E52-FFF3-8974-B286-965242DF7F36}"/>
              </a:ext>
            </a:extLst>
          </p:cNvPr>
          <p:cNvSpPr/>
          <p:nvPr userDrawn="1"/>
        </p:nvSpPr>
        <p:spPr>
          <a:xfrm rot="10800000">
            <a:off x="8439878" y="5850862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4" name="Voľný tvar: Tvar 18">
            <a:extLst>
              <a:ext uri="{FF2B5EF4-FFF2-40B4-BE49-F238E27FC236}">
                <a16:creationId xmlns:a16="http://schemas.microsoft.com/office/drawing/2014/main" id="{D0E98CF0-8724-0B68-3D16-41DAFFB5C2E1}"/>
              </a:ext>
            </a:extLst>
          </p:cNvPr>
          <p:cNvSpPr/>
          <p:nvPr userDrawn="1"/>
        </p:nvSpPr>
        <p:spPr>
          <a:xfrm>
            <a:off x="1104900" y="-9056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963133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ál 22"/>
          <p:cNvSpPr/>
          <p:nvPr/>
        </p:nvSpPr>
        <p:spPr>
          <a:xfrm>
            <a:off x="1755742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66" name="Ovál 65"/>
          <p:cNvSpPr/>
          <p:nvPr/>
        </p:nvSpPr>
        <p:spPr>
          <a:xfrm>
            <a:off x="392841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35" name="Ovál 34"/>
          <p:cNvSpPr/>
          <p:nvPr/>
        </p:nvSpPr>
        <p:spPr>
          <a:xfrm>
            <a:off x="1524000" y="1812813"/>
            <a:ext cx="244510" cy="243223"/>
          </a:xfrm>
          <a:prstGeom prst="ellipse">
            <a:avLst/>
          </a:prstGeom>
          <a:solidFill>
            <a:srgbClr val="3C2C6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18" name="Voľný tvar: Shape 17">
            <a:extLst>
              <a:ext uri="{FF2B5EF4-FFF2-40B4-BE49-F238E27FC236}">
                <a16:creationId xmlns:a16="http://schemas.microsoft.com/office/drawing/2014/main" id="{125D7C1C-9CF4-47B3-9ABC-8F0E2CE6CD31}"/>
              </a:ext>
            </a:extLst>
          </p:cNvPr>
          <p:cNvSpPr/>
          <p:nvPr/>
        </p:nvSpPr>
        <p:spPr>
          <a:xfrm rot="10800000">
            <a:off x="3192203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rgbClr val="3C2C6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9" name="Voľný tvar: Tvar 18">
            <a:extLst>
              <a:ext uri="{FF2B5EF4-FFF2-40B4-BE49-F238E27FC236}">
                <a16:creationId xmlns:a16="http://schemas.microsoft.com/office/drawing/2014/main" id="{B0B53361-3F22-4468-B6F8-71E345F70770}"/>
              </a:ext>
            </a:extLst>
          </p:cNvPr>
          <p:cNvSpPr/>
          <p:nvPr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4B38687-48E7-4488-BB10-BDE4F5A73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144" y="1237089"/>
            <a:ext cx="4562856" cy="1563624"/>
          </a:xfrm>
        </p:spPr>
        <p:txBody>
          <a:bodyPr vert="horz" lIns="91440" tIns="0" rIns="91440" bIns="0" rtlCol="0" anchor="b" anchorCtr="0">
            <a:noAutofit/>
          </a:bodyPr>
          <a:lstStyle>
            <a:lvl1pPr>
              <a:defRPr lang="en-US" sz="3600" b="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10" name="Zástupný symbol textu 3">
            <a:extLst>
              <a:ext uri="{FF2B5EF4-FFF2-40B4-BE49-F238E27FC236}">
                <a16:creationId xmlns:a16="http://schemas.microsoft.com/office/drawing/2014/main" id="{DBFA191B-5E25-41C1-B950-BB8F10AC1D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33144" y="2888790"/>
            <a:ext cx="4562856" cy="2980197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12" name="Zástupný symbol obrázka 11">
            <a:extLst>
              <a:ext uri="{FF2B5EF4-FFF2-40B4-BE49-F238E27FC236}">
                <a16:creationId xmlns:a16="http://schemas.microsoft.com/office/drawing/2014/main" id="{43AA0A46-EB51-4095-97DD-ED4081CF5A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40862" y="0"/>
            <a:ext cx="6751137" cy="6857999"/>
          </a:xfrm>
          <a:custGeom>
            <a:avLst/>
            <a:gdLst>
              <a:gd name="connsiteX0" fmla="*/ 0 w 6751137"/>
              <a:gd name="connsiteY0" fmla="*/ 0 h 6857999"/>
              <a:gd name="connsiteX1" fmla="*/ 6751137 w 6751137"/>
              <a:gd name="connsiteY1" fmla="*/ 0 h 6857999"/>
              <a:gd name="connsiteX2" fmla="*/ 6751137 w 6751137"/>
              <a:gd name="connsiteY2" fmla="*/ 6857999 h 6857999"/>
              <a:gd name="connsiteX3" fmla="*/ 0 w 6751137"/>
              <a:gd name="connsiteY3" fmla="*/ 6857999 h 6857999"/>
              <a:gd name="connsiteX4" fmla="*/ 0 w 6751137"/>
              <a:gd name="connsiteY4" fmla="*/ 6844680 h 6857999"/>
              <a:gd name="connsiteX5" fmla="*/ 141429 w 6751137"/>
              <a:gd name="connsiteY5" fmla="*/ 6697120 h 6857999"/>
              <a:gd name="connsiteX6" fmla="*/ 1410790 w 6751137"/>
              <a:gd name="connsiteY6" fmla="*/ 3429000 h 6857999"/>
              <a:gd name="connsiteX7" fmla="*/ 141429 w 6751137"/>
              <a:gd name="connsiteY7" fmla="*/ 160880 h 6857999"/>
              <a:gd name="connsiteX8" fmla="*/ 0 w 6751137"/>
              <a:gd name="connsiteY8" fmla="*/ 1332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51137" h="6857999">
                <a:moveTo>
                  <a:pt x="0" y="0"/>
                </a:moveTo>
                <a:lnTo>
                  <a:pt x="6751137" y="0"/>
                </a:lnTo>
                <a:lnTo>
                  <a:pt x="6751137" y="6857999"/>
                </a:lnTo>
                <a:lnTo>
                  <a:pt x="0" y="6857999"/>
                </a:lnTo>
                <a:lnTo>
                  <a:pt x="0" y="6844680"/>
                </a:lnTo>
                <a:lnTo>
                  <a:pt x="141429" y="6697120"/>
                </a:lnTo>
                <a:cubicBezTo>
                  <a:pt x="930105" y="5833950"/>
                  <a:pt x="1410790" y="4687315"/>
                  <a:pt x="1410790" y="3429000"/>
                </a:cubicBezTo>
                <a:cubicBezTo>
                  <a:pt x="1410790" y="2170685"/>
                  <a:pt x="930105" y="1024050"/>
                  <a:pt x="141429" y="160880"/>
                </a:cubicBezTo>
                <a:lnTo>
                  <a:pt x="0" y="1332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k-SK" noProof="0"/>
              <a:t>Kliknutím na ikonu pridáte obrázok</a:t>
            </a:r>
            <a:endParaRPr lang="sk-SK" noProof="0" dirty="0"/>
          </a:p>
        </p:txBody>
      </p:sp>
      <p:cxnSp>
        <p:nvCxnSpPr>
          <p:cNvPr id="3" name="Rovná spojnica 2">
            <a:extLst>
              <a:ext uri="{FF2B5EF4-FFF2-40B4-BE49-F238E27FC236}">
                <a16:creationId xmlns:a16="http://schemas.microsoft.com/office/drawing/2014/main" id="{7081706F-BCCC-B334-8510-0D73A132FF3F}"/>
              </a:ext>
            </a:extLst>
          </p:cNvPr>
          <p:cNvCxnSpPr>
            <a:cxnSpLocks/>
          </p:cNvCxnSpPr>
          <p:nvPr/>
        </p:nvCxnSpPr>
        <p:spPr>
          <a:xfrm>
            <a:off x="568940" y="-9807"/>
            <a:ext cx="0" cy="1219129"/>
          </a:xfrm>
          <a:prstGeom prst="line">
            <a:avLst/>
          </a:prstGeom>
          <a:ln w="15875">
            <a:solidFill>
              <a:srgbClr val="3C2C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Rovná spojnica 3">
            <a:extLst>
              <a:ext uri="{FF2B5EF4-FFF2-40B4-BE49-F238E27FC236}">
                <a16:creationId xmlns:a16="http://schemas.microsoft.com/office/drawing/2014/main" id="{F3E0387A-B969-31B7-CFDD-1737F6335A8A}"/>
              </a:ext>
            </a:extLst>
          </p:cNvPr>
          <p:cNvCxnSpPr>
            <a:cxnSpLocks/>
          </p:cNvCxnSpPr>
          <p:nvPr/>
        </p:nvCxnSpPr>
        <p:spPr>
          <a:xfrm>
            <a:off x="546680" y="5566186"/>
            <a:ext cx="0" cy="1291815"/>
          </a:xfrm>
          <a:prstGeom prst="line">
            <a:avLst/>
          </a:prstGeom>
          <a:ln w="15875">
            <a:solidFill>
              <a:srgbClr val="3C2C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ok 4">
            <a:extLst>
              <a:ext uri="{FF2B5EF4-FFF2-40B4-BE49-F238E27FC236}">
                <a16:creationId xmlns:a16="http://schemas.microsoft.com/office/drawing/2014/main" id="{407A3B87-4358-41D9-0D3A-0F7CDC0C1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90505" y="3006383"/>
            <a:ext cx="4274370" cy="845235"/>
          </a:xfrm>
          <a:prstGeom prst="rect">
            <a:avLst/>
          </a:prstGeom>
        </p:spPr>
      </p:pic>
      <p:sp>
        <p:nvSpPr>
          <p:cNvPr id="6" name="Voľný tvar: Shape 17">
            <a:extLst>
              <a:ext uri="{FF2B5EF4-FFF2-40B4-BE49-F238E27FC236}">
                <a16:creationId xmlns:a16="http://schemas.microsoft.com/office/drawing/2014/main" id="{ECDF2694-F45C-7905-1B40-A897D6DF7FD9}"/>
              </a:ext>
            </a:extLst>
          </p:cNvPr>
          <p:cNvSpPr/>
          <p:nvPr userDrawn="1"/>
        </p:nvSpPr>
        <p:spPr>
          <a:xfrm rot="10800000">
            <a:off x="3192203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7" name="Voľný tvar: Tvar 18">
            <a:extLst>
              <a:ext uri="{FF2B5EF4-FFF2-40B4-BE49-F238E27FC236}">
                <a16:creationId xmlns:a16="http://schemas.microsoft.com/office/drawing/2014/main" id="{819EED90-D3A9-A376-5801-E1BB9C514F9A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242618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ok 13">
            <a:extLst>
              <a:ext uri="{FF2B5EF4-FFF2-40B4-BE49-F238E27FC236}">
                <a16:creationId xmlns:a16="http://schemas.microsoft.com/office/drawing/2014/main" id="{EA32EE4F-6B2E-4FCC-BC34-5BF831F9026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5425439" y="0"/>
            <a:ext cx="6766561" cy="6858000"/>
          </a:xfrm>
          <a:custGeom>
            <a:avLst/>
            <a:gdLst>
              <a:gd name="connsiteX0" fmla="*/ 0 w 6766561"/>
              <a:gd name="connsiteY0" fmla="*/ 0 h 6858000"/>
              <a:gd name="connsiteX1" fmla="*/ 6766561 w 6766561"/>
              <a:gd name="connsiteY1" fmla="*/ 0 h 6858000"/>
              <a:gd name="connsiteX2" fmla="*/ 6766561 w 6766561"/>
              <a:gd name="connsiteY2" fmla="*/ 6858000 h 6858000"/>
              <a:gd name="connsiteX3" fmla="*/ 0 w 67665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6561" h="6858000">
                <a:moveTo>
                  <a:pt x="0" y="0"/>
                </a:moveTo>
                <a:lnTo>
                  <a:pt x="6766561" y="0"/>
                </a:lnTo>
                <a:lnTo>
                  <a:pt x="676656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3" name="Ovál 22"/>
          <p:cNvSpPr/>
          <p:nvPr/>
        </p:nvSpPr>
        <p:spPr>
          <a:xfrm>
            <a:off x="1755742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66" name="Ovál 65"/>
          <p:cNvSpPr/>
          <p:nvPr/>
        </p:nvSpPr>
        <p:spPr>
          <a:xfrm>
            <a:off x="392841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35" name="Ovál 34"/>
          <p:cNvSpPr/>
          <p:nvPr/>
        </p:nvSpPr>
        <p:spPr>
          <a:xfrm>
            <a:off x="1524000" y="1812813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18" name="Voľný tvar: Shape 17">
            <a:extLst>
              <a:ext uri="{FF2B5EF4-FFF2-40B4-BE49-F238E27FC236}">
                <a16:creationId xmlns:a16="http://schemas.microsoft.com/office/drawing/2014/main" id="{125D7C1C-9CF4-47B3-9ABC-8F0E2CE6CD31}"/>
              </a:ext>
            </a:extLst>
          </p:cNvPr>
          <p:cNvSpPr/>
          <p:nvPr/>
        </p:nvSpPr>
        <p:spPr>
          <a:xfrm rot="10800000">
            <a:off x="3192203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9" name="Voľný tvar: Tvar 18">
            <a:extLst>
              <a:ext uri="{FF2B5EF4-FFF2-40B4-BE49-F238E27FC236}">
                <a16:creationId xmlns:a16="http://schemas.microsoft.com/office/drawing/2014/main" id="{B0B53361-3F22-4468-B6F8-71E345F70770}"/>
              </a:ext>
            </a:extLst>
          </p:cNvPr>
          <p:cNvSpPr/>
          <p:nvPr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4B38687-48E7-4488-BB10-BDE4F5A73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144" y="1237089"/>
            <a:ext cx="4562856" cy="1563624"/>
          </a:xfrm>
        </p:spPr>
        <p:txBody>
          <a:bodyPr vert="horz" lIns="91440" tIns="0" rIns="91440" bIns="0" rtlCol="0" anchor="b" anchorCtr="0">
            <a:noAutofit/>
          </a:bodyPr>
          <a:lstStyle>
            <a:lvl1pPr>
              <a:defRPr lang="en-US" sz="3600" b="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9F3A5C24-92D8-4CC1-AF50-F29B9C30BDBB}"/>
              </a:ext>
            </a:extLst>
          </p:cNvPr>
          <p:cNvSpPr/>
          <p:nvPr/>
        </p:nvSpPr>
        <p:spPr>
          <a:xfrm>
            <a:off x="5447699" y="0"/>
            <a:ext cx="6766561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1" name="Zástupný symbol textu 2">
            <a:extLst>
              <a:ext uri="{FF2B5EF4-FFF2-40B4-BE49-F238E27FC236}">
                <a16:creationId xmlns:a16="http://schemas.microsoft.com/office/drawing/2014/main" id="{89F459E6-70DE-4FF8-AD0C-1B49B34CF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3143" y="2888791"/>
            <a:ext cx="4562856" cy="2410459"/>
          </a:xfrm>
        </p:spPr>
        <p:txBody>
          <a:bodyPr vert="horz" lIns="91440" tIns="73152" rIns="91440" bIns="45720" rtlCol="0">
            <a:noAutofit/>
          </a:bodyPr>
          <a:lstStyle>
            <a:lvl1pPr marL="0" indent="0" algn="l">
              <a:buNone/>
              <a:defRPr lang="en-US" sz="1400" b="0" i="0" baseline="0">
                <a:effectLst/>
              </a:defRPr>
            </a:lvl1pPr>
          </a:lstStyle>
          <a:p>
            <a:pPr marL="228600" lvl="0" indent="-228600" rtl="0">
              <a:lnSpc>
                <a:spcPct val="145000"/>
              </a:lnSpc>
              <a:spcBef>
                <a:spcPts val="0"/>
              </a:spcBef>
            </a:pPr>
            <a:r>
              <a:rPr lang="sk-SK" noProof="0"/>
              <a:t>Kliknite sem a upravte štýly predlohy textu</a:t>
            </a:r>
          </a:p>
        </p:txBody>
      </p:sp>
      <p:cxnSp>
        <p:nvCxnSpPr>
          <p:cNvPr id="3" name="Rovná spojnica 2">
            <a:extLst>
              <a:ext uri="{FF2B5EF4-FFF2-40B4-BE49-F238E27FC236}">
                <a16:creationId xmlns:a16="http://schemas.microsoft.com/office/drawing/2014/main" id="{6946087F-6575-24FB-A5A5-5B1C69820575}"/>
              </a:ext>
            </a:extLst>
          </p:cNvPr>
          <p:cNvCxnSpPr>
            <a:cxnSpLocks/>
          </p:cNvCxnSpPr>
          <p:nvPr/>
        </p:nvCxnSpPr>
        <p:spPr>
          <a:xfrm>
            <a:off x="568940" y="-9807"/>
            <a:ext cx="0" cy="1219129"/>
          </a:xfrm>
          <a:prstGeom prst="line">
            <a:avLst/>
          </a:prstGeom>
          <a:ln w="15875">
            <a:solidFill>
              <a:srgbClr val="3C2C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Rovná spojnica 3">
            <a:extLst>
              <a:ext uri="{FF2B5EF4-FFF2-40B4-BE49-F238E27FC236}">
                <a16:creationId xmlns:a16="http://schemas.microsoft.com/office/drawing/2014/main" id="{480A7EFB-7FC3-F59F-69E5-9D9560C47EB1}"/>
              </a:ext>
            </a:extLst>
          </p:cNvPr>
          <p:cNvCxnSpPr>
            <a:cxnSpLocks/>
          </p:cNvCxnSpPr>
          <p:nvPr/>
        </p:nvCxnSpPr>
        <p:spPr>
          <a:xfrm>
            <a:off x="546680" y="5566186"/>
            <a:ext cx="0" cy="1291815"/>
          </a:xfrm>
          <a:prstGeom prst="line">
            <a:avLst/>
          </a:prstGeom>
          <a:ln w="15875">
            <a:solidFill>
              <a:srgbClr val="3C2C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ok 4">
            <a:extLst>
              <a:ext uri="{FF2B5EF4-FFF2-40B4-BE49-F238E27FC236}">
                <a16:creationId xmlns:a16="http://schemas.microsoft.com/office/drawing/2014/main" id="{52A19657-0AB3-374A-42EF-5D7EE1C4E0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90505" y="3006383"/>
            <a:ext cx="4274370" cy="845235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8FAE7C12-02D2-358B-4159-A27D1F7347D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5425439" y="0"/>
            <a:ext cx="6766561" cy="6858000"/>
          </a:xfrm>
          <a:custGeom>
            <a:avLst/>
            <a:gdLst>
              <a:gd name="connsiteX0" fmla="*/ 0 w 6766561"/>
              <a:gd name="connsiteY0" fmla="*/ 0 h 6858000"/>
              <a:gd name="connsiteX1" fmla="*/ 6766561 w 6766561"/>
              <a:gd name="connsiteY1" fmla="*/ 0 h 6858000"/>
              <a:gd name="connsiteX2" fmla="*/ 6766561 w 6766561"/>
              <a:gd name="connsiteY2" fmla="*/ 6858000 h 6858000"/>
              <a:gd name="connsiteX3" fmla="*/ 0 w 67665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6561" h="6858000">
                <a:moveTo>
                  <a:pt x="0" y="0"/>
                </a:moveTo>
                <a:lnTo>
                  <a:pt x="6766561" y="0"/>
                </a:lnTo>
                <a:lnTo>
                  <a:pt x="676656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Voľný tvar: Shape 17">
            <a:extLst>
              <a:ext uri="{FF2B5EF4-FFF2-40B4-BE49-F238E27FC236}">
                <a16:creationId xmlns:a16="http://schemas.microsoft.com/office/drawing/2014/main" id="{23F4F54E-B450-74B0-6154-8C2933E5D69C}"/>
              </a:ext>
            </a:extLst>
          </p:cNvPr>
          <p:cNvSpPr/>
          <p:nvPr userDrawn="1"/>
        </p:nvSpPr>
        <p:spPr>
          <a:xfrm rot="10800000">
            <a:off x="3192203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9" name="Voľný tvar: Tvar 18">
            <a:extLst>
              <a:ext uri="{FF2B5EF4-FFF2-40B4-BE49-F238E27FC236}">
                <a16:creationId xmlns:a16="http://schemas.microsoft.com/office/drawing/2014/main" id="{6D1FB4AA-E487-BC1A-7691-4F47A61C83F2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58A0D64B-8971-EBE1-532F-0132545959BE}"/>
              </a:ext>
            </a:extLst>
          </p:cNvPr>
          <p:cNvSpPr/>
          <p:nvPr userDrawn="1"/>
        </p:nvSpPr>
        <p:spPr>
          <a:xfrm>
            <a:off x="5425439" y="0"/>
            <a:ext cx="6766561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489808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ál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rgbClr val="3C2C6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11" name="Voľný tvar: Tvar 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rgbClr val="3C2C6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2" name="Voľný tvar: Tvar 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4" name="Nadpis 13">
            <a:extLst>
              <a:ext uri="{FF2B5EF4-FFF2-40B4-BE49-F238E27FC236}">
                <a16:creationId xmlns:a16="http://schemas.microsoft.com/office/drawing/2014/main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13" name="Zástupný symbol obsahu 2">
            <a:extLst>
              <a:ext uri="{FF2B5EF4-FFF2-40B4-BE49-F238E27FC236}">
                <a16:creationId xmlns:a16="http://schemas.microsoft.com/office/drawing/2014/main" id="{28B56F67-6D31-4B9E-8530-E063E5785A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900" y="1338606"/>
            <a:ext cx="4914900" cy="4838357"/>
          </a:xfrm>
        </p:spPr>
        <p:txBody>
          <a:bodyPr rtlCol="0"/>
          <a:lstStyle/>
          <a:p>
            <a:pPr lvl="0" rtl="0"/>
            <a:r>
              <a:rPr lang="sk-SK" noProof="0"/>
              <a:t>Kliknite sem a upravte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15" name="Zástupný obsah 3">
            <a:extLst>
              <a:ext uri="{FF2B5EF4-FFF2-40B4-BE49-F238E27FC236}">
                <a16:creationId xmlns:a16="http://schemas.microsoft.com/office/drawing/2014/main" id="{69E53391-9670-4404-BC42-063A6EC48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338606"/>
            <a:ext cx="5181598" cy="4838357"/>
          </a:xfrm>
        </p:spPr>
        <p:txBody>
          <a:bodyPr rtlCol="0"/>
          <a:lstStyle/>
          <a:p>
            <a:pPr lvl="0" rtl="0"/>
            <a:r>
              <a:rPr lang="sk-SK" noProof="0"/>
              <a:t>Kliknite sem a upravte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cxnSp>
        <p:nvCxnSpPr>
          <p:cNvPr id="2" name="Rovná spojnica 1">
            <a:extLst>
              <a:ext uri="{FF2B5EF4-FFF2-40B4-BE49-F238E27FC236}">
                <a16:creationId xmlns:a16="http://schemas.microsoft.com/office/drawing/2014/main" id="{AC457750-E3B5-B6A5-D7A8-58FA0988CF7D}"/>
              </a:ext>
            </a:extLst>
          </p:cNvPr>
          <p:cNvCxnSpPr>
            <a:cxnSpLocks/>
          </p:cNvCxnSpPr>
          <p:nvPr/>
        </p:nvCxnSpPr>
        <p:spPr>
          <a:xfrm>
            <a:off x="568940" y="-9807"/>
            <a:ext cx="0" cy="1219129"/>
          </a:xfrm>
          <a:prstGeom prst="line">
            <a:avLst/>
          </a:prstGeom>
          <a:ln w="15875">
            <a:solidFill>
              <a:srgbClr val="3C2C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Rovná spojnica 2">
            <a:extLst>
              <a:ext uri="{FF2B5EF4-FFF2-40B4-BE49-F238E27FC236}">
                <a16:creationId xmlns:a16="http://schemas.microsoft.com/office/drawing/2014/main" id="{2C7A1DF3-59CD-25D6-3D68-646A0819CFAE}"/>
              </a:ext>
            </a:extLst>
          </p:cNvPr>
          <p:cNvCxnSpPr>
            <a:cxnSpLocks/>
          </p:cNvCxnSpPr>
          <p:nvPr/>
        </p:nvCxnSpPr>
        <p:spPr>
          <a:xfrm>
            <a:off x="546680" y="5566186"/>
            <a:ext cx="0" cy="1291815"/>
          </a:xfrm>
          <a:prstGeom prst="line">
            <a:avLst/>
          </a:prstGeom>
          <a:ln w="15875">
            <a:solidFill>
              <a:srgbClr val="3C2C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ok 3">
            <a:extLst>
              <a:ext uri="{FF2B5EF4-FFF2-40B4-BE49-F238E27FC236}">
                <a16:creationId xmlns:a16="http://schemas.microsoft.com/office/drawing/2014/main" id="{FA48E715-D174-5C63-1818-546E4E4FD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90505" y="3006383"/>
            <a:ext cx="4274370" cy="845235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F478A2DE-B83C-58CC-4DAD-FE8F449FAE00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EC79A837-402B-33E0-5CC2-B468F79E0BB7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055C7907-EDA6-F5D8-B001-554B2EB37E9A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F1CABEAA-F3A0-062C-5466-3CF097AF1159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18" name="Voľný tvar: Tvar 10">
            <a:extLst>
              <a:ext uri="{FF2B5EF4-FFF2-40B4-BE49-F238E27FC236}">
                <a16:creationId xmlns:a16="http://schemas.microsoft.com/office/drawing/2014/main" id="{67D3061B-D9E4-EBCD-15F7-B231C2B485CF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9" name="Voľný tvar: Tvar 11">
            <a:extLst>
              <a:ext uri="{FF2B5EF4-FFF2-40B4-BE49-F238E27FC236}">
                <a16:creationId xmlns:a16="http://schemas.microsoft.com/office/drawing/2014/main" id="{840B6988-F564-14CC-53D7-3926296024D6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123220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ál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rgbClr val="3C2C6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11" name="Voľný tvar: Tvar 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rgbClr val="3C2C6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2" name="Voľný tvar: Tvar 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4" name="Nadpis 13">
            <a:extLst>
              <a:ext uri="{FF2B5EF4-FFF2-40B4-BE49-F238E27FC236}">
                <a16:creationId xmlns:a16="http://schemas.microsoft.com/office/drawing/2014/main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16" name="Zástupný symbol textu 2">
            <a:extLst>
              <a:ext uri="{FF2B5EF4-FFF2-40B4-BE49-F238E27FC236}">
                <a16:creationId xmlns:a16="http://schemas.microsoft.com/office/drawing/2014/main" id="{9473839A-0FBA-4FFD-963E-C459DBF01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4900" y="1341797"/>
            <a:ext cx="4892675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17" name="Zástupný obsah 3">
            <a:extLst>
              <a:ext uri="{FF2B5EF4-FFF2-40B4-BE49-F238E27FC236}">
                <a16:creationId xmlns:a16="http://schemas.microsoft.com/office/drawing/2014/main" id="{780A680B-0184-4FD9-B262-BC525F0FE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4900" y="2308409"/>
            <a:ext cx="4892675" cy="3881254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sk-SK" noProof="0"/>
              <a:t>Kliknite sem a upravte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18" name="Zástupný text 4">
            <a:extLst>
              <a:ext uri="{FF2B5EF4-FFF2-40B4-BE49-F238E27FC236}">
                <a16:creationId xmlns:a16="http://schemas.microsoft.com/office/drawing/2014/main" id="{2BB13104-4CA8-41CF-97D3-CC8715182B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6" y="1341797"/>
            <a:ext cx="5160961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19" name="Zástupný obsah 5">
            <a:extLst>
              <a:ext uri="{FF2B5EF4-FFF2-40B4-BE49-F238E27FC236}">
                <a16:creationId xmlns:a16="http://schemas.microsoft.com/office/drawing/2014/main" id="{F6A37A72-F47E-45B8-B790-D1444B0023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6" y="2308409"/>
            <a:ext cx="5160962" cy="3881254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sk-SK" noProof="0"/>
              <a:t>Kliknite sem a upravte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cxnSp>
        <p:nvCxnSpPr>
          <p:cNvPr id="2" name="Rovná spojnica 1">
            <a:extLst>
              <a:ext uri="{FF2B5EF4-FFF2-40B4-BE49-F238E27FC236}">
                <a16:creationId xmlns:a16="http://schemas.microsoft.com/office/drawing/2014/main" id="{7F09F58F-EA69-BCDF-A67D-25C1A5077107}"/>
              </a:ext>
            </a:extLst>
          </p:cNvPr>
          <p:cNvCxnSpPr>
            <a:cxnSpLocks/>
          </p:cNvCxnSpPr>
          <p:nvPr/>
        </p:nvCxnSpPr>
        <p:spPr>
          <a:xfrm>
            <a:off x="568940" y="-9807"/>
            <a:ext cx="0" cy="1219129"/>
          </a:xfrm>
          <a:prstGeom prst="line">
            <a:avLst/>
          </a:prstGeom>
          <a:ln w="15875">
            <a:solidFill>
              <a:srgbClr val="3C2C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Rovná spojnica 2">
            <a:extLst>
              <a:ext uri="{FF2B5EF4-FFF2-40B4-BE49-F238E27FC236}">
                <a16:creationId xmlns:a16="http://schemas.microsoft.com/office/drawing/2014/main" id="{498C54FE-5F24-9803-B64D-6C4C922D5CFB}"/>
              </a:ext>
            </a:extLst>
          </p:cNvPr>
          <p:cNvCxnSpPr>
            <a:cxnSpLocks/>
          </p:cNvCxnSpPr>
          <p:nvPr/>
        </p:nvCxnSpPr>
        <p:spPr>
          <a:xfrm>
            <a:off x="546680" y="5566186"/>
            <a:ext cx="0" cy="1291815"/>
          </a:xfrm>
          <a:prstGeom prst="line">
            <a:avLst/>
          </a:prstGeom>
          <a:ln w="15875">
            <a:solidFill>
              <a:srgbClr val="3C2C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ok 3">
            <a:extLst>
              <a:ext uri="{FF2B5EF4-FFF2-40B4-BE49-F238E27FC236}">
                <a16:creationId xmlns:a16="http://schemas.microsoft.com/office/drawing/2014/main" id="{ED548D25-5617-0315-C6CD-5DBDF8233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90505" y="3006383"/>
            <a:ext cx="4274370" cy="845235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60FE6A94-F948-EFA6-AB59-914D285BCD07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014282FC-ED61-3F64-E2BD-52F579BA3992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8A7D3E68-C4A7-A251-F5F5-C6A992751C69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0229D6E7-DDA5-448C-DFD4-87F40FC017C1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20" name="Voľný tvar: Tvar 10">
            <a:extLst>
              <a:ext uri="{FF2B5EF4-FFF2-40B4-BE49-F238E27FC236}">
                <a16:creationId xmlns:a16="http://schemas.microsoft.com/office/drawing/2014/main" id="{61F5CF14-6B2A-1187-1159-8AF5F66EAF17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21" name="Voľný tvar: Tvar 11">
            <a:extLst>
              <a:ext uri="{FF2B5EF4-FFF2-40B4-BE49-F238E27FC236}">
                <a16:creationId xmlns:a16="http://schemas.microsoft.com/office/drawing/2014/main" id="{DAF94C2C-AEEC-B224-3208-BF9572B0DFD1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195076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F2ED9-CA23-4E86-B179-397B685DAE27}" type="datetime1">
              <a:rPr lang="en-US" smtClean="0"/>
              <a:t>1/21/2024</a:t>
            </a:fld>
            <a:endParaRPr lang="en-US" dirty="0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k-SK" noProof="0"/>
              <a:t>CERTICOM s.r.o.,  Sídlo: Gorkého 10, 811 01 Bratislava, Certifikačný orgán CERTICOM certicom @certicom.eu, www.certicom.eu</a:t>
            </a:r>
            <a:endParaRPr lang="sk-SK" noProof="0" dirty="0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Rovná spojnica 6">
            <a:extLst>
              <a:ext uri="{FF2B5EF4-FFF2-40B4-BE49-F238E27FC236}">
                <a16:creationId xmlns:a16="http://schemas.microsoft.com/office/drawing/2014/main" id="{AF478B93-A0AD-902A-2869-20F4F29C9CDF}"/>
              </a:ext>
            </a:extLst>
          </p:cNvPr>
          <p:cNvCxnSpPr>
            <a:cxnSpLocks/>
          </p:cNvCxnSpPr>
          <p:nvPr/>
        </p:nvCxnSpPr>
        <p:spPr>
          <a:xfrm>
            <a:off x="568940" y="-9807"/>
            <a:ext cx="0" cy="1219129"/>
          </a:xfrm>
          <a:prstGeom prst="line">
            <a:avLst/>
          </a:prstGeom>
          <a:ln w="15875">
            <a:solidFill>
              <a:srgbClr val="3C2C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nica 7">
            <a:extLst>
              <a:ext uri="{FF2B5EF4-FFF2-40B4-BE49-F238E27FC236}">
                <a16:creationId xmlns:a16="http://schemas.microsoft.com/office/drawing/2014/main" id="{9E82D1B1-E0E3-6B7C-D018-A97A842D7BD9}"/>
              </a:ext>
            </a:extLst>
          </p:cNvPr>
          <p:cNvCxnSpPr>
            <a:cxnSpLocks/>
          </p:cNvCxnSpPr>
          <p:nvPr/>
        </p:nvCxnSpPr>
        <p:spPr>
          <a:xfrm>
            <a:off x="546680" y="5566186"/>
            <a:ext cx="0" cy="1291815"/>
          </a:xfrm>
          <a:prstGeom prst="line">
            <a:avLst/>
          </a:prstGeom>
          <a:ln w="15875">
            <a:solidFill>
              <a:srgbClr val="3C2C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ok 8">
            <a:extLst>
              <a:ext uri="{FF2B5EF4-FFF2-40B4-BE49-F238E27FC236}">
                <a16:creationId xmlns:a16="http://schemas.microsoft.com/office/drawing/2014/main" id="{8EB65A8E-29E8-4C5A-EFF2-5C98035D6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90505" y="3006383"/>
            <a:ext cx="4274370" cy="84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728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ál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/>
        </p:nvSpPr>
        <p:spPr>
          <a:xfrm>
            <a:off x="5243414" y="6098258"/>
            <a:ext cx="244510" cy="243223"/>
          </a:xfrm>
          <a:prstGeom prst="ellipse">
            <a:avLst/>
          </a:prstGeom>
          <a:solidFill>
            <a:srgbClr val="3C2C6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11" name="Voľný tvar: Tvar 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rgbClr val="3C2C6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2" name="Voľný tvar: Tvar 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34A57A7D-E285-478E-A8B6-10716A7A7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457200"/>
            <a:ext cx="3667125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15" name="Zástupný symbol textu 3">
            <a:extLst>
              <a:ext uri="{FF2B5EF4-FFF2-40B4-BE49-F238E27FC236}">
                <a16:creationId xmlns:a16="http://schemas.microsoft.com/office/drawing/2014/main" id="{02638390-43F5-47D5-BE57-D060C6E9E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4900" y="2057400"/>
            <a:ext cx="3667125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16" name="Zástupný obsah 2">
            <a:extLst>
              <a:ext uri="{FF2B5EF4-FFF2-40B4-BE49-F238E27FC236}">
                <a16:creationId xmlns:a16="http://schemas.microsoft.com/office/drawing/2014/main" id="{366B2167-56BA-4D43-889D-FD798AA1F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0896" y="457201"/>
            <a:ext cx="6364492" cy="540385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sk-SK" noProof="0"/>
              <a:t>Kliknite sem a upravte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cxnSp>
        <p:nvCxnSpPr>
          <p:cNvPr id="2" name="Rovná spojnica 1">
            <a:extLst>
              <a:ext uri="{FF2B5EF4-FFF2-40B4-BE49-F238E27FC236}">
                <a16:creationId xmlns:a16="http://schemas.microsoft.com/office/drawing/2014/main" id="{8C83DA6C-25C1-61F3-F461-E1A90B599836}"/>
              </a:ext>
            </a:extLst>
          </p:cNvPr>
          <p:cNvCxnSpPr>
            <a:cxnSpLocks/>
          </p:cNvCxnSpPr>
          <p:nvPr/>
        </p:nvCxnSpPr>
        <p:spPr>
          <a:xfrm>
            <a:off x="568940" y="-9807"/>
            <a:ext cx="0" cy="1219129"/>
          </a:xfrm>
          <a:prstGeom prst="line">
            <a:avLst/>
          </a:prstGeom>
          <a:ln w="15875">
            <a:solidFill>
              <a:srgbClr val="3C2C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Rovná spojnica 2">
            <a:extLst>
              <a:ext uri="{FF2B5EF4-FFF2-40B4-BE49-F238E27FC236}">
                <a16:creationId xmlns:a16="http://schemas.microsoft.com/office/drawing/2014/main" id="{07A8B375-9135-ACDF-374C-43DC118DE63C}"/>
              </a:ext>
            </a:extLst>
          </p:cNvPr>
          <p:cNvCxnSpPr>
            <a:cxnSpLocks/>
          </p:cNvCxnSpPr>
          <p:nvPr/>
        </p:nvCxnSpPr>
        <p:spPr>
          <a:xfrm>
            <a:off x="546680" y="5566186"/>
            <a:ext cx="0" cy="1291815"/>
          </a:xfrm>
          <a:prstGeom prst="line">
            <a:avLst/>
          </a:prstGeom>
          <a:ln w="15875">
            <a:solidFill>
              <a:srgbClr val="3C2C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ok 3">
            <a:extLst>
              <a:ext uri="{FF2B5EF4-FFF2-40B4-BE49-F238E27FC236}">
                <a16:creationId xmlns:a16="http://schemas.microsoft.com/office/drawing/2014/main" id="{A053956F-69B2-0C4E-DB30-317B7E0B8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90505" y="3006383"/>
            <a:ext cx="4274370" cy="845235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9E52010C-4C3D-505A-E073-F6DAB0F4B057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F79C6684-5CB1-DF2B-0FCC-9D2C3F6132F1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F4C91C85-0391-3E09-2E91-AF536382D41A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ECEED945-A88B-004A-A89B-18E08DF487AD}"/>
              </a:ext>
            </a:extLst>
          </p:cNvPr>
          <p:cNvSpPr/>
          <p:nvPr userDrawn="1"/>
        </p:nvSpPr>
        <p:spPr>
          <a:xfrm>
            <a:off x="5243414" y="6098258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18" name="Voľný tvar: Tvar 10">
            <a:extLst>
              <a:ext uri="{FF2B5EF4-FFF2-40B4-BE49-F238E27FC236}">
                <a16:creationId xmlns:a16="http://schemas.microsoft.com/office/drawing/2014/main" id="{1E5A5F87-5E58-9EEB-80E4-BB0C63E1C52E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9" name="Voľný tvar: Tvar 11">
            <a:extLst>
              <a:ext uri="{FF2B5EF4-FFF2-40B4-BE49-F238E27FC236}">
                <a16:creationId xmlns:a16="http://schemas.microsoft.com/office/drawing/2014/main" id="{BC7B4CA1-9F27-33D2-90EC-75E6F0C14616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834779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ál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noFill/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rgbClr val="3C2C6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rgbClr val="3C2C6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11" name="Voľný tvar: Tvar 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rgbClr val="3C2C6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2" name="Voľný tvar: Tvar 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612B5378-271A-55F3-B509-69E1AE3CCBF8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A40CAF38-7B2B-B28F-1E5A-2225087B65CE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DCB2BF75-A04D-47EA-A938-101A87C0FDB8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4EDB31F4-FD54-2028-DDC4-3AF77E7DA5A9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6" name="Voľný tvar: Tvar 10">
            <a:extLst>
              <a:ext uri="{FF2B5EF4-FFF2-40B4-BE49-F238E27FC236}">
                <a16:creationId xmlns:a16="http://schemas.microsoft.com/office/drawing/2014/main" id="{833317E6-3366-B92B-F781-2283845EBFC7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3" name="Voľný tvar: Tvar 11">
            <a:extLst>
              <a:ext uri="{FF2B5EF4-FFF2-40B4-BE49-F238E27FC236}">
                <a16:creationId xmlns:a16="http://schemas.microsoft.com/office/drawing/2014/main" id="{4D685E45-32FF-652C-7D87-98324F3F5DD5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737739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ddeľujúca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obrázka 15"/>
          <p:cNvSpPr>
            <a:spLocks noGrp="1"/>
          </p:cNvSpPr>
          <p:nvPr>
            <p:ph type="pic" sz="quarter" idx="13" hasCustomPrompt="1"/>
          </p:nvPr>
        </p:nvSpPr>
        <p:spPr>
          <a:xfrm>
            <a:off x="1104900" y="1"/>
            <a:ext cx="7583700" cy="6858001"/>
          </a:xfrm>
          <a:custGeom>
            <a:avLst/>
            <a:gdLst>
              <a:gd name="connsiteX0" fmla="*/ 0 w 7583700"/>
              <a:gd name="connsiteY0" fmla="*/ 0 h 6858001"/>
              <a:gd name="connsiteX1" fmla="*/ 2537926 w 7583700"/>
              <a:gd name="connsiteY1" fmla="*/ 0 h 6858001"/>
              <a:gd name="connsiteX2" fmla="*/ 2847001 w 7583700"/>
              <a:gd name="connsiteY2" fmla="*/ 138995 h 6858001"/>
              <a:gd name="connsiteX3" fmla="*/ 7582790 w 7583700"/>
              <a:gd name="connsiteY3" fmla="*/ 6846094 h 6858001"/>
              <a:gd name="connsiteX4" fmla="*/ 7583700 w 7583700"/>
              <a:gd name="connsiteY4" fmla="*/ 6858001 h 6858001"/>
              <a:gd name="connsiteX5" fmla="*/ 0 w 7583700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83700" h="6858001">
                <a:moveTo>
                  <a:pt x="0" y="0"/>
                </a:moveTo>
                <a:lnTo>
                  <a:pt x="2537926" y="0"/>
                </a:lnTo>
                <a:lnTo>
                  <a:pt x="2847001" y="138995"/>
                </a:lnTo>
                <a:cubicBezTo>
                  <a:pt x="5428994" y="1376579"/>
                  <a:pt x="7280340" y="3883594"/>
                  <a:pt x="7582790" y="6846094"/>
                </a:cubicBezTo>
                <a:lnTo>
                  <a:pt x="7583700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lnSpc>
                <a:spcPct val="100000"/>
              </a:lnSpc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sk-SK" noProof="0" dirty="0"/>
              <a:t>Sem presuňte </a:t>
            </a:r>
          </a:p>
          <a:p>
            <a:pPr rtl="0"/>
            <a:r>
              <a:rPr lang="sk-SK" noProof="0" dirty="0"/>
              <a:t>obrázok</a:t>
            </a:r>
          </a:p>
        </p:txBody>
      </p:sp>
      <p:sp>
        <p:nvSpPr>
          <p:cNvPr id="7" name="Voľný tvar 27">
            <a:extLst>
              <a:ext uri="{FF2B5EF4-FFF2-40B4-BE49-F238E27FC236}">
                <a16:creationId xmlns:a16="http://schemas.microsoft.com/office/drawing/2014/main" id="{1F9BD45B-C63D-416A-B4BE-874469C7A33E}"/>
              </a:ext>
            </a:extLst>
          </p:cNvPr>
          <p:cNvSpPr/>
          <p:nvPr userDrawn="1"/>
        </p:nvSpPr>
        <p:spPr>
          <a:xfrm rot="10800000" flipH="1">
            <a:off x="1104900" y="529"/>
            <a:ext cx="4686301" cy="3733270"/>
          </a:xfrm>
          <a:custGeom>
            <a:avLst/>
            <a:gdLst>
              <a:gd name="connsiteX0" fmla="*/ 683 w 2374769"/>
              <a:gd name="connsiteY0" fmla="*/ 0 h 2362237"/>
              <a:gd name="connsiteX1" fmla="*/ 242807 w 2374769"/>
              <a:gd name="connsiteY1" fmla="*/ 12161 h 2362237"/>
              <a:gd name="connsiteX2" fmla="*/ 2374769 w 2374769"/>
              <a:gd name="connsiteY2" fmla="*/ 2362237 h 2362237"/>
              <a:gd name="connsiteX3" fmla="*/ 1543208 w 2374769"/>
              <a:gd name="connsiteY3" fmla="*/ 2362237 h 2362237"/>
              <a:gd name="connsiteX4" fmla="*/ 0 w 2374769"/>
              <a:gd name="connsiteY4" fmla="*/ 827150 h 2362237"/>
              <a:gd name="connsiteX5" fmla="*/ 0 w 2374769"/>
              <a:gd name="connsiteY5" fmla="*/ 34 h 236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4769" h="2362237">
                <a:moveTo>
                  <a:pt x="683" y="0"/>
                </a:moveTo>
                <a:lnTo>
                  <a:pt x="242807" y="12161"/>
                </a:lnTo>
                <a:cubicBezTo>
                  <a:pt x="1440298" y="133133"/>
                  <a:pt x="2374769" y="1139131"/>
                  <a:pt x="2374769" y="2362237"/>
                </a:cubicBezTo>
                <a:lnTo>
                  <a:pt x="1543208" y="2362237"/>
                </a:lnTo>
                <a:cubicBezTo>
                  <a:pt x="1543208" y="1514432"/>
                  <a:pt x="852291" y="827150"/>
                  <a:pt x="0" y="827150"/>
                </a:cubicBezTo>
                <a:lnTo>
                  <a:pt x="0" y="34"/>
                </a:lnTo>
                <a:close/>
              </a:path>
            </a:pathLst>
          </a:cu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8" name="Voľný tvar: Tvar 7">
            <a:extLst>
              <a:ext uri="{FF2B5EF4-FFF2-40B4-BE49-F238E27FC236}">
                <a16:creationId xmlns:a16="http://schemas.microsoft.com/office/drawing/2014/main" id="{94EBA745-0612-4E63-904D-28C1814173B3}"/>
              </a:ext>
            </a:extLst>
          </p:cNvPr>
          <p:cNvSpPr/>
          <p:nvPr userDrawn="1"/>
        </p:nvSpPr>
        <p:spPr>
          <a:xfrm rot="10800000">
            <a:off x="9680853" y="6171304"/>
            <a:ext cx="2511147" cy="686695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D4A07D89-63CD-43EE-B1E4-7D0647743842}"/>
              </a:ext>
            </a:extLst>
          </p:cNvPr>
          <p:cNvSpPr/>
          <p:nvPr userDrawn="1"/>
        </p:nvSpPr>
        <p:spPr>
          <a:xfrm>
            <a:off x="10957868" y="469760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3341AF09-FA4B-42FD-B2E1-9CE324444D10}"/>
              </a:ext>
            </a:extLst>
          </p:cNvPr>
          <p:cNvSpPr/>
          <p:nvPr userDrawn="1"/>
        </p:nvSpPr>
        <p:spPr>
          <a:xfrm>
            <a:off x="883443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12" name="Zástupný symbol textu 2">
            <a:extLst>
              <a:ext uri="{FF2B5EF4-FFF2-40B4-BE49-F238E27FC236}">
                <a16:creationId xmlns:a16="http://schemas.microsoft.com/office/drawing/2014/main" id="{EDF14A51-F696-4A12-9467-1EE825414B5E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7239001" y="2280573"/>
            <a:ext cx="4393295" cy="465997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 noProof="0" dirty="0"/>
              <a:t>UPRAVIŤ ŠTÝLY PREDLOHY TEXTU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A57A924-A6D5-4ACD-B1F0-01BED4BF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0" y="931169"/>
            <a:ext cx="4393296" cy="1338061"/>
          </a:xfrm>
        </p:spPr>
        <p:txBody>
          <a:bodyPr vert="horz" lIns="91440" tIns="0" rIns="91440" bIns="0" rtlCol="0" anchor="b" anchorCtr="0">
            <a:noAutofit/>
          </a:bodyPr>
          <a:lstStyle>
            <a:lvl1pPr algn="ctr">
              <a:defRPr lang="en-US" sz="3600" b="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algn="ctr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sk-SK" noProof="0"/>
              <a:t>Upravte štýly predlohy textu</a:t>
            </a:r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553042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ozdeľujúca sním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ástupný symbol obrázka 24">
            <a:extLst>
              <a:ext uri="{FF2B5EF4-FFF2-40B4-BE49-F238E27FC236}">
                <a16:creationId xmlns:a16="http://schemas.microsoft.com/office/drawing/2014/main" id="{F234FF3D-DFA8-484F-A7A7-95C7BF99FEF3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1104901" y="0"/>
            <a:ext cx="5402083" cy="6858000"/>
          </a:xfrm>
          <a:custGeom>
            <a:avLst/>
            <a:gdLst>
              <a:gd name="connsiteX0" fmla="*/ 0 w 5402083"/>
              <a:gd name="connsiteY0" fmla="*/ 0 h 6858000"/>
              <a:gd name="connsiteX1" fmla="*/ 5401085 w 5402083"/>
              <a:gd name="connsiteY1" fmla="*/ 0 h 6858000"/>
              <a:gd name="connsiteX2" fmla="*/ 5355776 w 5402083"/>
              <a:gd name="connsiteY2" fmla="*/ 42971 h 6858000"/>
              <a:gd name="connsiteX3" fmla="*/ 3946012 w 5402083"/>
              <a:gd name="connsiteY3" fmla="*/ 3428527 h 6858000"/>
              <a:gd name="connsiteX4" fmla="*/ 5355776 w 5402083"/>
              <a:gd name="connsiteY4" fmla="*/ 6814084 h 6858000"/>
              <a:gd name="connsiteX5" fmla="*/ 5402083 w 5402083"/>
              <a:gd name="connsiteY5" fmla="*/ 6858000 h 6858000"/>
              <a:gd name="connsiteX6" fmla="*/ 0 w 540208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2083" h="6858000">
                <a:moveTo>
                  <a:pt x="0" y="0"/>
                </a:moveTo>
                <a:lnTo>
                  <a:pt x="5401085" y="0"/>
                </a:lnTo>
                <a:lnTo>
                  <a:pt x="5355776" y="42971"/>
                </a:lnTo>
                <a:cubicBezTo>
                  <a:pt x="4484752" y="909410"/>
                  <a:pt x="3946012" y="2106385"/>
                  <a:pt x="3946012" y="3428527"/>
                </a:cubicBezTo>
                <a:cubicBezTo>
                  <a:pt x="3946012" y="4750669"/>
                  <a:pt x="4484752" y="5947644"/>
                  <a:pt x="5355776" y="6814084"/>
                </a:cubicBezTo>
                <a:lnTo>
                  <a:pt x="540208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sk-SK" noProof="0"/>
              <a:t>Ak chcete pridať obrázok, kliknite na ikonu</a:t>
            </a:r>
            <a:endParaRPr lang="sk-SK" noProof="0" dirty="0"/>
          </a:p>
        </p:txBody>
      </p:sp>
      <p:sp>
        <p:nvSpPr>
          <p:cNvPr id="66" name="Ovál 65"/>
          <p:cNvSpPr/>
          <p:nvPr/>
        </p:nvSpPr>
        <p:spPr>
          <a:xfrm>
            <a:off x="697641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35" name="Ovál 34"/>
          <p:cNvSpPr/>
          <p:nvPr/>
        </p:nvSpPr>
        <p:spPr>
          <a:xfrm>
            <a:off x="1524000" y="1812813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22" name="Ovál 21"/>
          <p:cNvSpPr/>
          <p:nvPr userDrawn="1"/>
        </p:nvSpPr>
        <p:spPr>
          <a:xfrm>
            <a:off x="1104900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sk-SK" sz="2700" noProof="0" dirty="0"/>
          </a:p>
        </p:txBody>
      </p:sp>
      <p:sp>
        <p:nvSpPr>
          <p:cNvPr id="23" name="Zástupný symbol textu 2">
            <a:extLst>
              <a:ext uri="{FF2B5EF4-FFF2-40B4-BE49-F238E27FC236}">
                <a16:creationId xmlns:a16="http://schemas.microsoft.com/office/drawing/2014/main" id="{5A9A0366-A1B7-4E16-B13E-603846466E2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368726" y="3534503"/>
            <a:ext cx="4560094" cy="465997"/>
          </a:xfrm>
        </p:spPr>
        <p:txBody>
          <a:bodyPr rtlCol="0">
            <a:noAutofit/>
          </a:bodyPr>
          <a:lstStyle>
            <a:lvl1pPr marL="0" indent="0">
              <a:buNone/>
              <a:defRPr sz="18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 noProof="0" dirty="0"/>
              <a:t>UPRAVIŤ ŠTÝLY PREDLOHY TEXTU</a:t>
            </a:r>
          </a:p>
        </p:txBody>
      </p:sp>
      <p:sp>
        <p:nvSpPr>
          <p:cNvPr id="24" name="Voľný tvar: Tvar 23">
            <a:extLst>
              <a:ext uri="{FF2B5EF4-FFF2-40B4-BE49-F238E27FC236}">
                <a16:creationId xmlns:a16="http://schemas.microsoft.com/office/drawing/2014/main" id="{0374FC2C-96CE-4523-B50F-ADC18C0A998B}"/>
              </a:ext>
            </a:extLst>
          </p:cNvPr>
          <p:cNvSpPr/>
          <p:nvPr userDrawn="1"/>
        </p:nvSpPr>
        <p:spPr>
          <a:xfrm rot="10800000">
            <a:off x="8439878" y="5850862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C9E8541-FA8A-4117-90A5-95E6E9B80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964" y="1864903"/>
            <a:ext cx="4562856" cy="1563624"/>
          </a:xfrm>
        </p:spPr>
        <p:txBody>
          <a:bodyPr vert="horz" lIns="91440" tIns="0" rIns="91440" bIns="0" rtlCol="0" anchor="b" anchorCtr="0">
            <a:noAutofit/>
          </a:bodyPr>
          <a:lstStyle>
            <a:lvl1pPr>
              <a:defRPr lang="en-US" sz="3600" b="0" baseline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sk-SK" noProof="0"/>
              <a:t>Upravte štýly predlohy textu</a:t>
            </a:r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3969835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brázok a 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/>
          <p:cNvSpPr/>
          <p:nvPr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12" name="Ovál 11"/>
          <p:cNvSpPr/>
          <p:nvPr/>
        </p:nvSpPr>
        <p:spPr>
          <a:xfrm>
            <a:off x="1486227" y="5671415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13" name="Ovál 12"/>
          <p:cNvSpPr/>
          <p:nvPr/>
        </p:nvSpPr>
        <p:spPr>
          <a:xfrm>
            <a:off x="1890628" y="1947676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14" name="Ovál 13"/>
          <p:cNvSpPr/>
          <p:nvPr/>
        </p:nvSpPr>
        <p:spPr>
          <a:xfrm>
            <a:off x="2765121" y="685800"/>
            <a:ext cx="5578882" cy="5549523"/>
          </a:xfrm>
          <a:prstGeom prst="ellipse">
            <a:avLst/>
          </a:prstGeom>
          <a:noFill/>
          <a:ln w="3175">
            <a:solidFill>
              <a:schemeClr val="tx1">
                <a:alpha val="10000"/>
              </a:schemeClr>
            </a:solidFill>
            <a:prstDash val="soli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49" name="Ovál 48"/>
          <p:cNvSpPr/>
          <p:nvPr userDrawn="1"/>
        </p:nvSpPr>
        <p:spPr>
          <a:xfrm>
            <a:off x="11574658" y="6192906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50" name="Ovál 49"/>
          <p:cNvSpPr/>
          <p:nvPr/>
        </p:nvSpPr>
        <p:spPr>
          <a:xfrm>
            <a:off x="5310052" y="667885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20" name="Zástupný symbol obrázka 19"/>
          <p:cNvSpPr>
            <a:spLocks noGrp="1"/>
          </p:cNvSpPr>
          <p:nvPr>
            <p:ph type="pic" sz="quarter" idx="56" hasCustomPrompt="1"/>
          </p:nvPr>
        </p:nvSpPr>
        <p:spPr>
          <a:xfrm>
            <a:off x="1104765" y="-1579"/>
            <a:ext cx="3816695" cy="6858000"/>
          </a:xfrm>
          <a:custGeom>
            <a:avLst/>
            <a:gdLst>
              <a:gd name="connsiteX0" fmla="*/ 0 w 3816695"/>
              <a:gd name="connsiteY0" fmla="*/ 0 h 6858000"/>
              <a:gd name="connsiteX1" fmla="*/ 1779016 w 3816695"/>
              <a:gd name="connsiteY1" fmla="*/ 0 h 6858000"/>
              <a:gd name="connsiteX2" fmla="*/ 2081372 w 3816695"/>
              <a:gd name="connsiteY2" fmla="*/ 182719 h 6858000"/>
              <a:gd name="connsiteX3" fmla="*/ 3816695 w 3816695"/>
              <a:gd name="connsiteY3" fmla="*/ 3429297 h 6858000"/>
              <a:gd name="connsiteX4" fmla="*/ 2081372 w 3816695"/>
              <a:gd name="connsiteY4" fmla="*/ 6675876 h 6858000"/>
              <a:gd name="connsiteX5" fmla="*/ 1779999 w 3816695"/>
              <a:gd name="connsiteY5" fmla="*/ 6858000 h 6858000"/>
              <a:gd name="connsiteX6" fmla="*/ 0 w 381669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6695" h="6858000">
                <a:moveTo>
                  <a:pt x="0" y="0"/>
                </a:moveTo>
                <a:lnTo>
                  <a:pt x="1779016" y="0"/>
                </a:lnTo>
                <a:lnTo>
                  <a:pt x="2081372" y="182719"/>
                </a:lnTo>
                <a:cubicBezTo>
                  <a:pt x="3128342" y="886316"/>
                  <a:pt x="3816695" y="2077842"/>
                  <a:pt x="3816695" y="3429297"/>
                </a:cubicBezTo>
                <a:cubicBezTo>
                  <a:pt x="3816695" y="4780752"/>
                  <a:pt x="3128342" y="5972279"/>
                  <a:pt x="2081372" y="6675876"/>
                </a:cubicBezTo>
                <a:lnTo>
                  <a:pt x="1779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lnSpc>
                <a:spcPct val="100000"/>
              </a:lnSpc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sk-SK" noProof="0" dirty="0"/>
              <a:t>Sem presuňte </a:t>
            </a:r>
          </a:p>
          <a:p>
            <a:pPr rtl="0"/>
            <a:r>
              <a:rPr lang="sk-SK" noProof="0" dirty="0"/>
              <a:t>obrázok</a:t>
            </a:r>
          </a:p>
        </p:txBody>
      </p:sp>
      <p:sp>
        <p:nvSpPr>
          <p:cNvPr id="19" name="Zástupný symbol obrázka 18"/>
          <p:cNvSpPr>
            <a:spLocks noGrp="1"/>
          </p:cNvSpPr>
          <p:nvPr>
            <p:ph type="pic" sz="quarter" idx="87" hasCustomPrompt="1"/>
          </p:nvPr>
        </p:nvSpPr>
        <p:spPr>
          <a:xfrm>
            <a:off x="11003946" y="2043400"/>
            <a:ext cx="1188054" cy="2768041"/>
          </a:xfrm>
          <a:custGeom>
            <a:avLst/>
            <a:gdLst>
              <a:gd name="connsiteX0" fmla="*/ 1549799 w 1549799"/>
              <a:gd name="connsiteY0" fmla="*/ 0 h 3610868"/>
              <a:gd name="connsiteX1" fmla="*/ 1549799 w 1549799"/>
              <a:gd name="connsiteY1" fmla="*/ 3610868 h 3610868"/>
              <a:gd name="connsiteX2" fmla="*/ 1469233 w 1549799"/>
              <a:gd name="connsiteY2" fmla="*/ 3598637 h 3610868"/>
              <a:gd name="connsiteX3" fmla="*/ 0 w 1549799"/>
              <a:gd name="connsiteY3" fmla="*/ 1805434 h 3610868"/>
              <a:gd name="connsiteX4" fmla="*/ 1469233 w 1549799"/>
              <a:gd name="connsiteY4" fmla="*/ 12231 h 361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9799" h="3610868">
                <a:moveTo>
                  <a:pt x="1549799" y="0"/>
                </a:moveTo>
                <a:lnTo>
                  <a:pt x="1549799" y="3610868"/>
                </a:lnTo>
                <a:lnTo>
                  <a:pt x="1469233" y="3598637"/>
                </a:lnTo>
                <a:cubicBezTo>
                  <a:pt x="630743" y="3427960"/>
                  <a:pt x="0" y="2689969"/>
                  <a:pt x="0" y="1805434"/>
                </a:cubicBezTo>
                <a:cubicBezTo>
                  <a:pt x="0" y="920900"/>
                  <a:pt x="630743" y="182908"/>
                  <a:pt x="1469233" y="12231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lnSpc>
                <a:spcPct val="100000"/>
              </a:lnSpc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sk-SK" noProof="0" dirty="0"/>
              <a:t>Sem presuňte </a:t>
            </a:r>
          </a:p>
          <a:p>
            <a:pPr rtl="0"/>
            <a:r>
              <a:rPr lang="sk-SK" noProof="0" dirty="0"/>
              <a:t>obrázok</a:t>
            </a:r>
          </a:p>
        </p:txBody>
      </p:sp>
      <p:sp>
        <p:nvSpPr>
          <p:cNvPr id="16" name="Nadpis 7">
            <a:extLst>
              <a:ext uri="{FF2B5EF4-FFF2-40B4-BE49-F238E27FC236}">
                <a16:creationId xmlns:a16="http://schemas.microsoft.com/office/drawing/2014/main" id="{0E95E1C1-C3CC-4989-9ABC-178293BB83E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224938" y="2622012"/>
            <a:ext cx="5578882" cy="3550187"/>
          </a:xfrm>
        </p:spPr>
        <p:txBody>
          <a:bodyPr tIns="73152" rtlCol="0">
            <a:noAutofit/>
          </a:bodyPr>
          <a:lstStyle>
            <a:lvl1pPr algn="l">
              <a:lnSpc>
                <a:spcPct val="145000"/>
              </a:lnSpc>
              <a:spcBef>
                <a:spcPts val="0"/>
              </a:spcBef>
              <a:defRPr lang="en-US" sz="1400" b="0" i="0" baseline="0" smtClean="0">
                <a:effectLst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23" name="Voľný tvar: Tvar 22">
            <a:extLst>
              <a:ext uri="{FF2B5EF4-FFF2-40B4-BE49-F238E27FC236}">
                <a16:creationId xmlns:a16="http://schemas.microsoft.com/office/drawing/2014/main" id="{B6064CAB-1057-41AD-A199-A6E8A7026465}"/>
              </a:ext>
            </a:extLst>
          </p:cNvPr>
          <p:cNvSpPr/>
          <p:nvPr userDrawn="1"/>
        </p:nvSpPr>
        <p:spPr>
          <a:xfrm>
            <a:off x="8524888" y="-1578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61F670D-DDAE-4842-9FA1-6B3293DA6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597" y="1254264"/>
            <a:ext cx="5568696" cy="1335024"/>
          </a:xfrm>
        </p:spPr>
        <p:txBody>
          <a:bodyPr vert="horz" lIns="91440" tIns="0" rIns="91440" bIns="0" rtlCol="0" anchor="b" anchorCtr="0">
            <a:noAutofit/>
          </a:bodyPr>
          <a:lstStyle>
            <a:lvl1pPr>
              <a:defRPr lang="en-US" sz="3600" b="0" baseline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sk-SK" noProof="0"/>
              <a:t>Upravte štýly predlohy textu</a:t>
            </a:r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925995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ovnanie s obráz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Zástupný symbol obrázka 24">
            <a:extLst>
              <a:ext uri="{FF2B5EF4-FFF2-40B4-BE49-F238E27FC236}">
                <a16:creationId xmlns:a16="http://schemas.microsoft.com/office/drawing/2014/main" id="{099F6EE0-0ECC-4BF4-81EC-F8B712B6FA8C}"/>
              </a:ext>
            </a:extLst>
          </p:cNvPr>
          <p:cNvSpPr>
            <a:spLocks noGrp="1"/>
          </p:cNvSpPr>
          <p:nvPr>
            <p:ph type="pic" sz="quarter" idx="105" hasCustomPrompt="1"/>
          </p:nvPr>
        </p:nvSpPr>
        <p:spPr>
          <a:xfrm>
            <a:off x="7968655" y="419270"/>
            <a:ext cx="2285207" cy="2273182"/>
          </a:xfrm>
          <a:custGeom>
            <a:avLst/>
            <a:gdLst>
              <a:gd name="connsiteX0" fmla="*/ 2374769 w 4749538"/>
              <a:gd name="connsiteY0" fmla="*/ 0 h 4724544"/>
              <a:gd name="connsiteX1" fmla="*/ 4749538 w 4749538"/>
              <a:gd name="connsiteY1" fmla="*/ 2362272 h 4724544"/>
              <a:gd name="connsiteX2" fmla="*/ 2374769 w 4749538"/>
              <a:gd name="connsiteY2" fmla="*/ 4724544 h 4724544"/>
              <a:gd name="connsiteX3" fmla="*/ 0 w 4749538"/>
              <a:gd name="connsiteY3" fmla="*/ 2362272 h 4724544"/>
              <a:gd name="connsiteX4" fmla="*/ 2374769 w 4749538"/>
              <a:gd name="connsiteY4" fmla="*/ 0 h 472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9538" h="4724544">
                <a:moveTo>
                  <a:pt x="2374769" y="0"/>
                </a:moveTo>
                <a:cubicBezTo>
                  <a:pt x="3686318" y="0"/>
                  <a:pt x="4749538" y="1057625"/>
                  <a:pt x="4749538" y="2362272"/>
                </a:cubicBezTo>
                <a:cubicBezTo>
                  <a:pt x="4749538" y="3666919"/>
                  <a:pt x="3686318" y="4724544"/>
                  <a:pt x="2374769" y="4724544"/>
                </a:cubicBezTo>
                <a:cubicBezTo>
                  <a:pt x="1063220" y="4724544"/>
                  <a:pt x="0" y="3666919"/>
                  <a:pt x="0" y="2362272"/>
                </a:cubicBezTo>
                <a:cubicBezTo>
                  <a:pt x="0" y="1057625"/>
                  <a:pt x="1063220" y="0"/>
                  <a:pt x="2374769" y="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lnSpc>
                <a:spcPct val="100000"/>
              </a:lnSpc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sk-SK" noProof="0" dirty="0"/>
              <a:t>Sem presuňte </a:t>
            </a:r>
          </a:p>
          <a:p>
            <a:pPr rtl="0"/>
            <a:r>
              <a:rPr lang="sk-SK" noProof="0" dirty="0"/>
              <a:t>obrázok</a:t>
            </a:r>
          </a:p>
        </p:txBody>
      </p:sp>
      <p:sp>
        <p:nvSpPr>
          <p:cNvPr id="47" name="Ovál 46"/>
          <p:cNvSpPr/>
          <p:nvPr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48" name="Ovál 47"/>
          <p:cNvSpPr/>
          <p:nvPr/>
        </p:nvSpPr>
        <p:spPr>
          <a:xfrm>
            <a:off x="1099631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49" name="Ovál 48"/>
          <p:cNvSpPr/>
          <p:nvPr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50" name="Ovál 49"/>
          <p:cNvSpPr/>
          <p:nvPr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16" name="Zástupný symbol obrázka 24"/>
          <p:cNvSpPr>
            <a:spLocks noGrp="1"/>
          </p:cNvSpPr>
          <p:nvPr>
            <p:ph type="pic" sz="quarter" idx="104" hasCustomPrompt="1"/>
          </p:nvPr>
        </p:nvSpPr>
        <p:spPr>
          <a:xfrm>
            <a:off x="2455922" y="419270"/>
            <a:ext cx="2285207" cy="2273182"/>
          </a:xfrm>
          <a:custGeom>
            <a:avLst/>
            <a:gdLst>
              <a:gd name="connsiteX0" fmla="*/ 2374769 w 4749538"/>
              <a:gd name="connsiteY0" fmla="*/ 0 h 4724544"/>
              <a:gd name="connsiteX1" fmla="*/ 4749538 w 4749538"/>
              <a:gd name="connsiteY1" fmla="*/ 2362272 h 4724544"/>
              <a:gd name="connsiteX2" fmla="*/ 2374769 w 4749538"/>
              <a:gd name="connsiteY2" fmla="*/ 4724544 h 4724544"/>
              <a:gd name="connsiteX3" fmla="*/ 0 w 4749538"/>
              <a:gd name="connsiteY3" fmla="*/ 2362272 h 4724544"/>
              <a:gd name="connsiteX4" fmla="*/ 2374769 w 4749538"/>
              <a:gd name="connsiteY4" fmla="*/ 0 h 472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9538" h="4724544">
                <a:moveTo>
                  <a:pt x="2374769" y="0"/>
                </a:moveTo>
                <a:cubicBezTo>
                  <a:pt x="3686318" y="0"/>
                  <a:pt x="4749538" y="1057625"/>
                  <a:pt x="4749538" y="2362272"/>
                </a:cubicBezTo>
                <a:cubicBezTo>
                  <a:pt x="4749538" y="3666919"/>
                  <a:pt x="3686318" y="4724544"/>
                  <a:pt x="2374769" y="4724544"/>
                </a:cubicBezTo>
                <a:cubicBezTo>
                  <a:pt x="1063220" y="4724544"/>
                  <a:pt x="0" y="3666919"/>
                  <a:pt x="0" y="2362272"/>
                </a:cubicBezTo>
                <a:cubicBezTo>
                  <a:pt x="0" y="1057625"/>
                  <a:pt x="1063220" y="0"/>
                  <a:pt x="2374769" y="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lnSpc>
                <a:spcPct val="100000"/>
              </a:lnSpc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sk-SK" noProof="0" dirty="0"/>
              <a:t>Sem presuňte </a:t>
            </a:r>
          </a:p>
          <a:p>
            <a:pPr rtl="0"/>
            <a:r>
              <a:rPr lang="sk-SK" noProof="0" dirty="0"/>
              <a:t>obrázok</a:t>
            </a:r>
          </a:p>
        </p:txBody>
      </p:sp>
      <p:sp>
        <p:nvSpPr>
          <p:cNvPr id="31" name="Zástupný symbol textu 3">
            <a:extLst>
              <a:ext uri="{FF2B5EF4-FFF2-40B4-BE49-F238E27FC236}">
                <a16:creationId xmlns:a16="http://schemas.microsoft.com/office/drawing/2014/main" id="{9E7F9AFC-1AA3-41EE-B9CF-8C208FD278B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99632" y="3462109"/>
            <a:ext cx="4979928" cy="3262853"/>
          </a:xfrm>
        </p:spPr>
        <p:txBody>
          <a:bodyPr rtlCol="0">
            <a:normAutofit/>
          </a:bodyPr>
          <a:lstStyle>
            <a:lvl1pPr marL="0" indent="0" rtl="0">
              <a:lnSpc>
                <a:spcPct val="150000"/>
              </a:lnSpc>
              <a:buNone/>
              <a:defRPr sz="14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 dirty="0"/>
              <a:t>Kliknutím upravíte štýly predlohy textu</a:t>
            </a:r>
          </a:p>
        </p:txBody>
      </p:sp>
      <p:sp>
        <p:nvSpPr>
          <p:cNvPr id="39" name="Nadpis 7">
            <a:extLst>
              <a:ext uri="{FF2B5EF4-FFF2-40B4-BE49-F238E27FC236}">
                <a16:creationId xmlns:a16="http://schemas.microsoft.com/office/drawing/2014/main" id="{3914CF55-8C39-482F-A85C-6686F1BF80D0}"/>
              </a:ext>
            </a:extLst>
          </p:cNvPr>
          <p:cNvSpPr>
            <a:spLocks noGrp="1"/>
          </p:cNvSpPr>
          <p:nvPr>
            <p:ph type="body" sz="quarter" idx="106" hasCustomPrompt="1"/>
          </p:nvPr>
        </p:nvSpPr>
        <p:spPr>
          <a:xfrm>
            <a:off x="6612364" y="2823082"/>
            <a:ext cx="4979928" cy="605918"/>
          </a:xfrm>
        </p:spPr>
        <p:txBody>
          <a:bodyPr t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 rtl="0"/>
            <a:r>
              <a:rPr lang="sk-SK" noProof="0" dirty="0"/>
              <a:t>SEM ZADAJTE NADPIS</a:t>
            </a:r>
          </a:p>
        </p:txBody>
      </p:sp>
      <p:sp>
        <p:nvSpPr>
          <p:cNvPr id="41" name="Zástupný text 3">
            <a:extLst>
              <a:ext uri="{FF2B5EF4-FFF2-40B4-BE49-F238E27FC236}">
                <a16:creationId xmlns:a16="http://schemas.microsoft.com/office/drawing/2014/main" id="{7D73FC3A-EB30-4FD3-B2A9-9E6A7F62BB97}"/>
              </a:ext>
            </a:extLst>
          </p:cNvPr>
          <p:cNvSpPr>
            <a:spLocks noGrp="1"/>
          </p:cNvSpPr>
          <p:nvPr>
            <p:ph type="body" sz="half" idx="107"/>
          </p:nvPr>
        </p:nvSpPr>
        <p:spPr>
          <a:xfrm>
            <a:off x="6612365" y="3462109"/>
            <a:ext cx="4979928" cy="3262853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42" name="Voľný tvar: Shape 41">
            <a:extLst>
              <a:ext uri="{FF2B5EF4-FFF2-40B4-BE49-F238E27FC236}">
                <a16:creationId xmlns:a16="http://schemas.microsoft.com/office/drawing/2014/main" id="{07C33C9A-D7E8-4C10-B4DD-F1B8B3CAF4D7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44" name="Voľný tvar: Shape 43">
            <a:extLst>
              <a:ext uri="{FF2B5EF4-FFF2-40B4-BE49-F238E27FC236}">
                <a16:creationId xmlns:a16="http://schemas.microsoft.com/office/drawing/2014/main" id="{6669BDAC-80FA-43B7-AF04-AC360CBD9C88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6CB0A3E-9615-4403-8894-873513E490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631" y="2825496"/>
            <a:ext cx="4983480" cy="603504"/>
          </a:xfrm>
        </p:spPr>
        <p:txBody>
          <a:bodyPr vert="horz" lIns="91440" tIns="0" rIns="91440" bIns="0" rtlCol="0" anchor="ctr" anchorCtr="0">
            <a:noAutofit/>
          </a:bodyPr>
          <a:lstStyle>
            <a:lvl1pPr marL="0" indent="0" algn="ctr">
              <a:buFont typeface="+mj-lt"/>
              <a:buNone/>
              <a:defRPr lang="en-US" sz="1800" b="1" cap="all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defRPr>
            </a:lvl1pPr>
          </a:lstStyle>
          <a:p>
            <a:pPr marL="342900" lvl="0" indent="-342900" algn="ctr" rtl="0">
              <a:lnSpc>
                <a:spcPct val="100000"/>
              </a:lnSpc>
              <a:spcBef>
                <a:spcPts val="0"/>
              </a:spcBef>
            </a:pPr>
            <a:r>
              <a:rPr lang="sk-SK" noProof="0" dirty="0"/>
              <a:t>SEM ZADAJTE NADPIS</a:t>
            </a:r>
          </a:p>
        </p:txBody>
      </p:sp>
    </p:spTree>
    <p:extLst>
      <p:ext uri="{BB962C8B-B14F-4D97-AF65-F5344CB8AC3E}">
        <p14:creationId xmlns:p14="http://schemas.microsoft.com/office/powerpoint/2010/main" val="19866934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adpis a 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oľný tvar: Tvar 10">
            <a:extLst>
              <a:ext uri="{FF2B5EF4-FFF2-40B4-BE49-F238E27FC236}">
                <a16:creationId xmlns:a16="http://schemas.microsoft.com/office/drawing/2014/main" id="{30E54A15-983A-490F-A7FB-0881E0C810F7}"/>
              </a:ext>
            </a:extLst>
          </p:cNvPr>
          <p:cNvSpPr/>
          <p:nvPr userDrawn="1"/>
        </p:nvSpPr>
        <p:spPr>
          <a:xfrm>
            <a:off x="5428096" y="0"/>
            <a:ext cx="6763905" cy="6858000"/>
          </a:xfrm>
          <a:custGeom>
            <a:avLst/>
            <a:gdLst>
              <a:gd name="connsiteX0" fmla="*/ 1 w 6763905"/>
              <a:gd name="connsiteY0" fmla="*/ 0 h 6858000"/>
              <a:gd name="connsiteX1" fmla="*/ 6763905 w 6763905"/>
              <a:gd name="connsiteY1" fmla="*/ 0 h 6858000"/>
              <a:gd name="connsiteX2" fmla="*/ 6763905 w 6763905"/>
              <a:gd name="connsiteY2" fmla="*/ 6858000 h 6858000"/>
              <a:gd name="connsiteX3" fmla="*/ 0 w 6763905"/>
              <a:gd name="connsiteY3" fmla="*/ 6858000 h 6858000"/>
              <a:gd name="connsiteX4" fmla="*/ 154196 w 6763905"/>
              <a:gd name="connsiteY4" fmla="*/ 6697120 h 6858000"/>
              <a:gd name="connsiteX5" fmla="*/ 1423557 w 6763905"/>
              <a:gd name="connsiteY5" fmla="*/ 3429000 h 6858000"/>
              <a:gd name="connsiteX6" fmla="*/ 154196 w 6763905"/>
              <a:gd name="connsiteY6" fmla="*/ 1608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3905" h="6858000">
                <a:moveTo>
                  <a:pt x="1" y="0"/>
                </a:moveTo>
                <a:lnTo>
                  <a:pt x="6763905" y="0"/>
                </a:lnTo>
                <a:lnTo>
                  <a:pt x="6763905" y="6858000"/>
                </a:lnTo>
                <a:lnTo>
                  <a:pt x="0" y="6858000"/>
                </a:lnTo>
                <a:lnTo>
                  <a:pt x="154196" y="6697120"/>
                </a:lnTo>
                <a:cubicBezTo>
                  <a:pt x="942872" y="5833950"/>
                  <a:pt x="1423557" y="4687315"/>
                  <a:pt x="1423557" y="3429000"/>
                </a:cubicBezTo>
                <a:cubicBezTo>
                  <a:pt x="1423557" y="2170685"/>
                  <a:pt x="942872" y="1024050"/>
                  <a:pt x="154196" y="1608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6150" y="1036565"/>
            <a:ext cx="4514851" cy="573989"/>
          </a:xfrm>
          <a:prstGeom prst="rect">
            <a:avLst/>
          </a:prstGeom>
        </p:spPr>
        <p:txBody>
          <a:bodyPr lIns="0" rIns="0" rtlCol="0">
            <a:noAutofit/>
          </a:bodyPr>
          <a:lstStyle>
            <a:lvl1pPr>
              <a:defRPr sz="3200" spc="300">
                <a:solidFill>
                  <a:schemeClr val="bg1"/>
                </a:solidFill>
              </a:defRPr>
            </a:lvl1pPr>
          </a:lstStyle>
          <a:p>
            <a:pPr rtl="0"/>
            <a:r>
              <a:rPr lang="sk-SK" noProof="0" dirty="0"/>
              <a:t>KLIKNUTÍM UPRAVÍTE PREDLOHU</a:t>
            </a:r>
          </a:p>
        </p:txBody>
      </p:sp>
      <p:sp>
        <p:nvSpPr>
          <p:cNvPr id="3" name="Zástupný symbol obsahu 2">
            <a:extLst>
              <a:ext uri="{FF2B5EF4-FFF2-40B4-BE49-F238E27FC236}">
                <a16:creationId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6150" y="2296952"/>
            <a:ext cx="4514851" cy="3779998"/>
          </a:xfrm>
        </p:spPr>
        <p:txBody>
          <a:bodyPr lIns="0" rIns="0" rtlCol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7" name="Zástupný symbol textu 2">
            <a:extLst>
              <a:ext uri="{FF2B5EF4-FFF2-40B4-BE49-F238E27FC236}">
                <a16:creationId xmlns:a16="http://schemas.microsoft.com/office/drawing/2014/main" id="{6CAAB964-0A56-4842-AA82-7610F726CD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7326300" y="1675127"/>
            <a:ext cx="4484700" cy="407670"/>
          </a:xfrm>
        </p:spPr>
        <p:txBody>
          <a:bodyPr lIns="0" rIns="0" rtlCol="0">
            <a:noAutofit/>
          </a:bodyPr>
          <a:lstStyle>
            <a:lvl1pPr marL="0" indent="0">
              <a:buNone/>
              <a:defRPr sz="2000" spc="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 noProof="0" dirty="0"/>
              <a:t>UPRAVIŤ ŠTÝLY PREDLOHY TEXTU</a:t>
            </a:r>
          </a:p>
        </p:txBody>
      </p:sp>
      <p:sp>
        <p:nvSpPr>
          <p:cNvPr id="13" name="Zástupný symbol obsahu 12">
            <a:extLst>
              <a:ext uri="{FF2B5EF4-FFF2-40B4-BE49-F238E27FC236}">
                <a16:creationId xmlns:a16="http://schemas.microsoft.com/office/drawing/2014/main" id="{483349C3-B089-45CF-9643-0D25E709663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104901" y="518740"/>
            <a:ext cx="4991099" cy="5924550"/>
          </a:xfrm>
        </p:spPr>
        <p:txBody>
          <a:bodyPr rtlCol="0">
            <a:normAutofit/>
          </a:bodyPr>
          <a:lstStyle>
            <a:lvl1pPr>
              <a:defRPr sz="14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16" name="Zástupné číslo snímky 5">
            <a:extLst>
              <a:ext uri="{FF2B5EF4-FFF2-40B4-BE49-F238E27FC236}">
                <a16:creationId xmlns:a16="http://schemas.microsoft.com/office/drawing/2014/main" id="{E7D247BC-E419-4355-8738-B9CE5CA19B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8C2E478F-E849-4A8C-AF1F-CBCC78A7CBFA}" type="slidenum">
              <a:rPr lang="sk-SK" noProof="0" smtClean="0"/>
              <a:pPr/>
              <a:t>‹#›</a:t>
            </a:fld>
            <a:endParaRPr lang="sk-SK" noProof="0" dirty="0"/>
          </a:p>
        </p:txBody>
      </p:sp>
      <p:sp>
        <p:nvSpPr>
          <p:cNvPr id="12" name="Zástupný symbol čísla snímky 21">
            <a:extLst>
              <a:ext uri="{FF2B5EF4-FFF2-40B4-BE49-F238E27FC236}">
                <a16:creationId xmlns:a16="http://schemas.microsoft.com/office/drawing/2014/main" id="{2AD04D12-2503-45DD-8909-074A5644588E}"/>
              </a:ext>
            </a:extLst>
          </p:cNvPr>
          <p:cNvSpPr txBox="1">
            <a:spLocks/>
          </p:cNvSpPr>
          <p:nvPr userDrawn="1"/>
        </p:nvSpPr>
        <p:spPr>
          <a:xfrm>
            <a:off x="10919584" y="441326"/>
            <a:ext cx="703476" cy="24447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3" b="1" kern="120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D8D877B3-D348-4611-9BDB-C5374591D951}" type="slidenum">
              <a:rPr lang="sk-SK" sz="1000" noProof="0" smtClean="0">
                <a:solidFill>
                  <a:schemeClr val="bg1">
                    <a:alpha val="50000"/>
                  </a:schemeClr>
                </a:solidFill>
              </a:rPr>
              <a:pPr/>
              <a:t>‹#›</a:t>
            </a:fld>
            <a:endParaRPr lang="sk-SK" sz="1000" noProof="0" dirty="0">
              <a:solidFill>
                <a:schemeClr val="bg1"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714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dpis a 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>
            <a:extLst>
              <a:ext uri="{FF2B5EF4-FFF2-40B4-BE49-F238E27FC236}">
                <a16:creationId xmlns:a16="http://schemas.microsoft.com/office/drawing/2014/main" id="{50126770-6622-450D-A1F3-BC241C88D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352550"/>
            <a:ext cx="10248899" cy="4824413"/>
          </a:xfrm>
        </p:spPr>
        <p:txBody>
          <a:bodyPr rtlCol="0"/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11" name="Voľný tvar: Tvar 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2" name="Voľný tvar: Tvar 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4" name="Nadpis 13">
            <a:extLst>
              <a:ext uri="{FF2B5EF4-FFF2-40B4-BE49-F238E27FC236}">
                <a16:creationId xmlns:a16="http://schemas.microsoft.com/office/drawing/2014/main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/>
              <a:t>Upravte štýly predlohy textu</a:t>
            </a:r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3974982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rázdn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rázka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04900" y="0"/>
            <a:ext cx="11087100" cy="6858000"/>
          </a:xfrm>
        </p:spPr>
        <p:txBody>
          <a:bodyPr rtlCol="0"/>
          <a:lstStyle/>
          <a:p>
            <a:pPr rtl="0"/>
            <a:r>
              <a:rPr lang="sk-SK" noProof="0"/>
              <a:t>Ak chcete pridať obrázok, kliknite na ikonu</a:t>
            </a:r>
            <a:endParaRPr lang="sk-SK" noProof="0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BAB3F602-0F3F-45E1-BDB9-44D57F6096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5986" y="853066"/>
            <a:ext cx="2097590" cy="1331680"/>
          </a:xfrm>
        </p:spPr>
        <p:txBody>
          <a:bodyPr rtlCol="0">
            <a:normAutofit/>
          </a:bodyPr>
          <a:lstStyle>
            <a:lvl1pPr algn="ctr">
              <a:defRPr sz="2800"/>
            </a:lvl1pPr>
          </a:lstStyle>
          <a:p>
            <a:pPr rtl="0"/>
            <a:r>
              <a:rPr lang="sk-SK" noProof="0" dirty="0"/>
              <a:t>Popis</a:t>
            </a:r>
          </a:p>
        </p:txBody>
      </p:sp>
    </p:spTree>
    <p:extLst>
      <p:ext uri="{BB962C8B-B14F-4D97-AF65-F5344CB8AC3E}">
        <p14:creationId xmlns:p14="http://schemas.microsoft.com/office/powerpoint/2010/main" val="39930118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ál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11" name="Voľný tvar: Tvar 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2" name="Voľný tvar: Tvar 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4" name="Nadpis 13">
            <a:extLst>
              <a:ext uri="{FF2B5EF4-FFF2-40B4-BE49-F238E27FC236}">
                <a16:creationId xmlns:a16="http://schemas.microsoft.com/office/drawing/2014/main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/>
              <a:t>Upravte štýly predlohy textu</a:t>
            </a:r>
            <a:endParaRPr lang="sk-SK" noProof="0" dirty="0"/>
          </a:p>
        </p:txBody>
      </p:sp>
      <p:sp>
        <p:nvSpPr>
          <p:cNvPr id="2" name="Zástupný symbol päty 1">
            <a:extLst>
              <a:ext uri="{FF2B5EF4-FFF2-40B4-BE49-F238E27FC236}">
                <a16:creationId xmlns:a16="http://schemas.microsoft.com/office/drawing/2014/main" id="{CBD8003D-13A7-4986-AB10-F498433627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sk-SK" noProof="0"/>
              <a:t>CERTICOM s.r.o.,  Sídlo: Gorkého 10, 811 01 Bratislava, Certifikačný orgán CERTICOM certicom @certicom.eu, www.certicom.eu</a:t>
            </a:r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323336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002-DF6B-430B-A0D4-5459542CD1C4}" type="datetime1">
              <a:rPr lang="en-US" smtClean="0"/>
              <a:t>1/21/2024</a:t>
            </a:fld>
            <a:endParaRPr lang="en-US" dirty="0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CERTICOM s.r.o.,  Sídlo: Gorkého 10, 811 01 Bratislava, Certifikačný orgán CERTICOM certicom @certicom.eu, www.certicom.eu</a:t>
            </a:r>
            <a:endParaRPr lang="en-US" dirty="0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EA32EE4F-6B2E-4FCC-BC34-5BF831F9026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5425439" y="0"/>
            <a:ext cx="6766561" cy="6858000"/>
          </a:xfrm>
          <a:custGeom>
            <a:avLst/>
            <a:gdLst>
              <a:gd name="connsiteX0" fmla="*/ 0 w 6766561"/>
              <a:gd name="connsiteY0" fmla="*/ 0 h 6858000"/>
              <a:gd name="connsiteX1" fmla="*/ 6766561 w 6766561"/>
              <a:gd name="connsiteY1" fmla="*/ 0 h 6858000"/>
              <a:gd name="connsiteX2" fmla="*/ 6766561 w 6766561"/>
              <a:gd name="connsiteY2" fmla="*/ 6858000 h 6858000"/>
              <a:gd name="connsiteX3" fmla="*/ 0 w 67665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6561" h="6858000">
                <a:moveTo>
                  <a:pt x="0" y="0"/>
                </a:moveTo>
                <a:lnTo>
                  <a:pt x="6766561" y="0"/>
                </a:lnTo>
                <a:lnTo>
                  <a:pt x="67665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</p:pic>
      <p:sp>
        <p:nvSpPr>
          <p:cNvPr id="8" name="Voľný tvar: Shape 17">
            <a:extLst>
              <a:ext uri="{FF2B5EF4-FFF2-40B4-BE49-F238E27FC236}">
                <a16:creationId xmlns:a16="http://schemas.microsoft.com/office/drawing/2014/main" id="{125D7C1C-9CF4-47B3-9ABC-8F0E2CE6CD31}"/>
              </a:ext>
            </a:extLst>
          </p:cNvPr>
          <p:cNvSpPr/>
          <p:nvPr/>
        </p:nvSpPr>
        <p:spPr>
          <a:xfrm rot="10800000">
            <a:off x="3192203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9" name="Voľný tvar: Tvar 18">
            <a:extLst>
              <a:ext uri="{FF2B5EF4-FFF2-40B4-BE49-F238E27FC236}">
                <a16:creationId xmlns:a16="http://schemas.microsoft.com/office/drawing/2014/main" id="{B0B53361-3F22-4468-B6F8-71E345F70770}"/>
              </a:ext>
            </a:extLst>
          </p:cNvPr>
          <p:cNvSpPr/>
          <p:nvPr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9F3A5C24-92D8-4CC1-AF50-F29B9C30BDBB}"/>
              </a:ext>
            </a:extLst>
          </p:cNvPr>
          <p:cNvSpPr/>
          <p:nvPr/>
        </p:nvSpPr>
        <p:spPr>
          <a:xfrm>
            <a:off x="5425438" y="0"/>
            <a:ext cx="6766561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cxnSp>
        <p:nvCxnSpPr>
          <p:cNvPr id="11" name="Rovná spojnica 10">
            <a:extLst>
              <a:ext uri="{FF2B5EF4-FFF2-40B4-BE49-F238E27FC236}">
                <a16:creationId xmlns:a16="http://schemas.microsoft.com/office/drawing/2014/main" id="{080A10B1-2A67-F91E-95C4-7C7D640900E3}"/>
              </a:ext>
            </a:extLst>
          </p:cNvPr>
          <p:cNvCxnSpPr>
            <a:cxnSpLocks/>
          </p:cNvCxnSpPr>
          <p:nvPr/>
        </p:nvCxnSpPr>
        <p:spPr>
          <a:xfrm>
            <a:off x="568940" y="-9807"/>
            <a:ext cx="0" cy="1219129"/>
          </a:xfrm>
          <a:prstGeom prst="line">
            <a:avLst/>
          </a:prstGeom>
          <a:ln w="15875">
            <a:solidFill>
              <a:srgbClr val="3C2C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nica 11">
            <a:extLst>
              <a:ext uri="{FF2B5EF4-FFF2-40B4-BE49-F238E27FC236}">
                <a16:creationId xmlns:a16="http://schemas.microsoft.com/office/drawing/2014/main" id="{7FDDBE39-AE7D-D9B0-61CD-5A7B84527AD0}"/>
              </a:ext>
            </a:extLst>
          </p:cNvPr>
          <p:cNvCxnSpPr>
            <a:cxnSpLocks/>
          </p:cNvCxnSpPr>
          <p:nvPr/>
        </p:nvCxnSpPr>
        <p:spPr>
          <a:xfrm>
            <a:off x="546680" y="5566186"/>
            <a:ext cx="0" cy="1291815"/>
          </a:xfrm>
          <a:prstGeom prst="line">
            <a:avLst/>
          </a:prstGeom>
          <a:ln w="15875">
            <a:solidFill>
              <a:srgbClr val="3C2C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ok 12">
            <a:extLst>
              <a:ext uri="{FF2B5EF4-FFF2-40B4-BE49-F238E27FC236}">
                <a16:creationId xmlns:a16="http://schemas.microsoft.com/office/drawing/2014/main" id="{C4DCCA2B-84E9-20D9-7F04-321A66A982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90505" y="3006383"/>
            <a:ext cx="4274370" cy="845235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3CC837F7-4379-EB5C-FF7A-29F016CE465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5425439" y="0"/>
            <a:ext cx="6766561" cy="6858000"/>
          </a:xfrm>
          <a:custGeom>
            <a:avLst/>
            <a:gdLst>
              <a:gd name="connsiteX0" fmla="*/ 0 w 6766561"/>
              <a:gd name="connsiteY0" fmla="*/ 0 h 6858000"/>
              <a:gd name="connsiteX1" fmla="*/ 6766561 w 6766561"/>
              <a:gd name="connsiteY1" fmla="*/ 0 h 6858000"/>
              <a:gd name="connsiteX2" fmla="*/ 6766561 w 6766561"/>
              <a:gd name="connsiteY2" fmla="*/ 6858000 h 6858000"/>
              <a:gd name="connsiteX3" fmla="*/ 0 w 67665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6561" h="6858000">
                <a:moveTo>
                  <a:pt x="0" y="0"/>
                </a:moveTo>
                <a:lnTo>
                  <a:pt x="6766561" y="0"/>
                </a:lnTo>
                <a:lnTo>
                  <a:pt x="676656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Voľný tvar: Shape 17">
            <a:extLst>
              <a:ext uri="{FF2B5EF4-FFF2-40B4-BE49-F238E27FC236}">
                <a16:creationId xmlns:a16="http://schemas.microsoft.com/office/drawing/2014/main" id="{3E3594E4-BC11-A080-65C8-F8112A7A6147}"/>
              </a:ext>
            </a:extLst>
          </p:cNvPr>
          <p:cNvSpPr/>
          <p:nvPr userDrawn="1"/>
        </p:nvSpPr>
        <p:spPr>
          <a:xfrm rot="10800000">
            <a:off x="3192203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6" name="Voľný tvar: Tvar 18">
            <a:extLst>
              <a:ext uri="{FF2B5EF4-FFF2-40B4-BE49-F238E27FC236}">
                <a16:creationId xmlns:a16="http://schemas.microsoft.com/office/drawing/2014/main" id="{82586047-877D-EECB-A5BB-4648690636FD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7" name="Obdĺžnik 16">
            <a:extLst>
              <a:ext uri="{FF2B5EF4-FFF2-40B4-BE49-F238E27FC236}">
                <a16:creationId xmlns:a16="http://schemas.microsoft.com/office/drawing/2014/main" id="{43753B9A-CD53-3DE3-E7CE-D765ECCAE548}"/>
              </a:ext>
            </a:extLst>
          </p:cNvPr>
          <p:cNvSpPr/>
          <p:nvPr userDrawn="1"/>
        </p:nvSpPr>
        <p:spPr>
          <a:xfrm>
            <a:off x="5425439" y="0"/>
            <a:ext cx="6766561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9457294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ál 1"/>
          <p:cNvSpPr/>
          <p:nvPr/>
        </p:nvSpPr>
        <p:spPr>
          <a:xfrm>
            <a:off x="3139127" y="2540523"/>
            <a:ext cx="1998483" cy="1987966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8" name="Ovál 7"/>
          <p:cNvSpPr/>
          <p:nvPr/>
        </p:nvSpPr>
        <p:spPr>
          <a:xfrm>
            <a:off x="9339902" y="3267948"/>
            <a:ext cx="535937" cy="533117"/>
          </a:xfrm>
          <a:prstGeom prst="ellipse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9" name="Ovál 8"/>
          <p:cNvSpPr/>
          <p:nvPr/>
        </p:nvSpPr>
        <p:spPr>
          <a:xfrm>
            <a:off x="1526768" y="3429000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7" name="Nadpis 2"/>
          <p:cNvSpPr>
            <a:spLocks noGrp="1"/>
          </p:cNvSpPr>
          <p:nvPr>
            <p:ph type="title" hasCustomPrompt="1"/>
          </p:nvPr>
        </p:nvSpPr>
        <p:spPr>
          <a:xfrm>
            <a:off x="1104900" y="1979630"/>
            <a:ext cx="10668000" cy="2969443"/>
          </a:xfrm>
          <a:prstGeom prst="rect">
            <a:avLst/>
          </a:prstGeom>
          <a:effectLst/>
        </p:spPr>
        <p:txBody>
          <a:bodyPr tIns="0" bIns="91440" rtlCol="0" anchor="ctr" anchorCtr="0"/>
          <a:lstStyle>
            <a:lvl1pPr algn="ctr">
              <a:lnSpc>
                <a:spcPct val="150000"/>
              </a:lnSpc>
              <a:defRPr sz="11499" kern="3000" spc="2000" baseline="0"/>
            </a:lvl1pPr>
          </a:lstStyle>
          <a:p>
            <a:pPr rtl="0"/>
            <a:r>
              <a:rPr lang="sk-SK" noProof="0" dirty="0"/>
              <a:t>MIESTO PRE NADPIS</a:t>
            </a:r>
          </a:p>
        </p:txBody>
      </p:sp>
      <p:sp>
        <p:nvSpPr>
          <p:cNvPr id="10" name="Ovál 9"/>
          <p:cNvSpPr/>
          <p:nvPr/>
        </p:nvSpPr>
        <p:spPr>
          <a:xfrm>
            <a:off x="3120076" y="1119481"/>
            <a:ext cx="4749538" cy="4724544"/>
          </a:xfrm>
          <a:prstGeom prst="ellipse">
            <a:avLst/>
          </a:prstGeom>
          <a:noFill/>
          <a:ln w="3175">
            <a:solidFill>
              <a:schemeClr val="tx1">
                <a:alpha val="1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12" name="Ovál 11"/>
          <p:cNvSpPr/>
          <p:nvPr/>
        </p:nvSpPr>
        <p:spPr>
          <a:xfrm>
            <a:off x="1526769" y="1668430"/>
            <a:ext cx="3610841" cy="3591839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17" name="Ovál 16"/>
          <p:cNvSpPr/>
          <p:nvPr userDrawn="1"/>
        </p:nvSpPr>
        <p:spPr>
          <a:xfrm>
            <a:off x="1526768" y="3429000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18" name="Voľný tvar: Shape 17">
            <a:extLst>
              <a:ext uri="{FF2B5EF4-FFF2-40B4-BE49-F238E27FC236}">
                <a16:creationId xmlns:a16="http://schemas.microsoft.com/office/drawing/2014/main" id="{4703ED78-9792-4917-9463-BAE14924155A}"/>
              </a:ext>
            </a:extLst>
          </p:cNvPr>
          <p:cNvSpPr/>
          <p:nvPr userDrawn="1"/>
        </p:nvSpPr>
        <p:spPr>
          <a:xfrm rot="10800000">
            <a:off x="8439878" y="5850862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9" name="Voľný tvar: Tvar 18">
            <a:extLst>
              <a:ext uri="{FF2B5EF4-FFF2-40B4-BE49-F238E27FC236}">
                <a16:creationId xmlns:a16="http://schemas.microsoft.com/office/drawing/2014/main" id="{6CB0B64F-356D-4C37-BDB5-3CB1B066C4C9}"/>
              </a:ext>
            </a:extLst>
          </p:cNvPr>
          <p:cNvSpPr/>
          <p:nvPr userDrawn="1"/>
        </p:nvSpPr>
        <p:spPr>
          <a:xfrm>
            <a:off x="1104900" y="-9056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3" name="Podnadpis 2">
            <a:extLst>
              <a:ext uri="{FF2B5EF4-FFF2-40B4-BE49-F238E27FC236}">
                <a16:creationId xmlns:a16="http://schemas.microsoft.com/office/drawing/2014/main" id="{742D2790-EA30-4E0B-B8F3-16FBA340C5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4900" y="4528489"/>
            <a:ext cx="10668000" cy="853179"/>
          </a:xfrm>
        </p:spPr>
        <p:txBody>
          <a:bodyPr vert="horz" lIns="0" tIns="45720" rIns="0" bIns="45720" rtlCol="0">
            <a:noAutofit/>
          </a:bodyPr>
          <a:lstStyle>
            <a:lvl1pPr marL="0" indent="0" algn="ctr">
              <a:buNone/>
              <a:defRPr lang="en-US" sz="3600" spc="600">
                <a:solidFill>
                  <a:srgbClr val="2F3342"/>
                </a:solidFill>
              </a:defRPr>
            </a:lvl1pPr>
          </a:lstStyle>
          <a:p>
            <a:pPr marL="228600" lvl="0" indent="-228600" algn="ctr" rtl="0"/>
            <a:r>
              <a:rPr lang="sk-SK" noProof="0" dirty="0"/>
              <a:t>KLIKNITE SEM A UPRAVTE ŠTÝL PODNADPISU PREDLOHY</a:t>
            </a:r>
          </a:p>
        </p:txBody>
      </p:sp>
    </p:spTree>
    <p:extLst>
      <p:ext uri="{BB962C8B-B14F-4D97-AF65-F5344CB8AC3E}">
        <p14:creationId xmlns:p14="http://schemas.microsoft.com/office/powerpoint/2010/main" val="22966694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ál 22"/>
          <p:cNvSpPr/>
          <p:nvPr/>
        </p:nvSpPr>
        <p:spPr>
          <a:xfrm>
            <a:off x="1755742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66" name="Ovál 65"/>
          <p:cNvSpPr/>
          <p:nvPr/>
        </p:nvSpPr>
        <p:spPr>
          <a:xfrm>
            <a:off x="392841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35" name="Ovál 34"/>
          <p:cNvSpPr/>
          <p:nvPr/>
        </p:nvSpPr>
        <p:spPr>
          <a:xfrm>
            <a:off x="1524000" y="1812813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18" name="Voľný tvar: Shape 17">
            <a:extLst>
              <a:ext uri="{FF2B5EF4-FFF2-40B4-BE49-F238E27FC236}">
                <a16:creationId xmlns:a16="http://schemas.microsoft.com/office/drawing/2014/main" id="{125D7C1C-9CF4-47B3-9ABC-8F0E2CE6CD31}"/>
              </a:ext>
            </a:extLst>
          </p:cNvPr>
          <p:cNvSpPr/>
          <p:nvPr userDrawn="1"/>
        </p:nvSpPr>
        <p:spPr>
          <a:xfrm rot="10800000">
            <a:off x="3192203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9" name="Voľný tvar: Tvar 18">
            <a:extLst>
              <a:ext uri="{FF2B5EF4-FFF2-40B4-BE49-F238E27FC236}">
                <a16:creationId xmlns:a16="http://schemas.microsoft.com/office/drawing/2014/main" id="{B0B53361-3F22-4468-B6F8-71E345F7077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4B38687-48E7-4488-BB10-BDE4F5A73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144" y="1237089"/>
            <a:ext cx="4562856" cy="1563624"/>
          </a:xfrm>
        </p:spPr>
        <p:txBody>
          <a:bodyPr vert="horz" lIns="91440" tIns="0" rIns="91440" bIns="0" rtlCol="0" anchor="b" anchorCtr="0">
            <a:noAutofit/>
          </a:bodyPr>
          <a:lstStyle>
            <a:lvl1pPr>
              <a:defRPr lang="en-US" sz="3600" b="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sk-SK" noProof="0"/>
              <a:t>Upravte štýly predlohy textu</a:t>
            </a:r>
            <a:endParaRPr lang="sk-SK" noProof="0" dirty="0"/>
          </a:p>
        </p:txBody>
      </p:sp>
      <p:sp>
        <p:nvSpPr>
          <p:cNvPr id="10" name="Zástupný symbol textu 3">
            <a:extLst>
              <a:ext uri="{FF2B5EF4-FFF2-40B4-BE49-F238E27FC236}">
                <a16:creationId xmlns:a16="http://schemas.microsoft.com/office/drawing/2014/main" id="{DBFA191B-5E25-41C1-B950-BB8F10AC1D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33144" y="2888790"/>
            <a:ext cx="4562856" cy="2980197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12" name="Zástupný symbol obrázka 11">
            <a:extLst>
              <a:ext uri="{FF2B5EF4-FFF2-40B4-BE49-F238E27FC236}">
                <a16:creationId xmlns:a16="http://schemas.microsoft.com/office/drawing/2014/main" id="{43AA0A46-EB51-4095-97DD-ED4081CF5A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40862" y="0"/>
            <a:ext cx="6751137" cy="6857999"/>
          </a:xfrm>
          <a:custGeom>
            <a:avLst/>
            <a:gdLst>
              <a:gd name="connsiteX0" fmla="*/ 0 w 6751137"/>
              <a:gd name="connsiteY0" fmla="*/ 0 h 6857999"/>
              <a:gd name="connsiteX1" fmla="*/ 6751137 w 6751137"/>
              <a:gd name="connsiteY1" fmla="*/ 0 h 6857999"/>
              <a:gd name="connsiteX2" fmla="*/ 6751137 w 6751137"/>
              <a:gd name="connsiteY2" fmla="*/ 6857999 h 6857999"/>
              <a:gd name="connsiteX3" fmla="*/ 0 w 6751137"/>
              <a:gd name="connsiteY3" fmla="*/ 6857999 h 6857999"/>
              <a:gd name="connsiteX4" fmla="*/ 0 w 6751137"/>
              <a:gd name="connsiteY4" fmla="*/ 6844680 h 6857999"/>
              <a:gd name="connsiteX5" fmla="*/ 141429 w 6751137"/>
              <a:gd name="connsiteY5" fmla="*/ 6697120 h 6857999"/>
              <a:gd name="connsiteX6" fmla="*/ 1410790 w 6751137"/>
              <a:gd name="connsiteY6" fmla="*/ 3429000 h 6857999"/>
              <a:gd name="connsiteX7" fmla="*/ 141429 w 6751137"/>
              <a:gd name="connsiteY7" fmla="*/ 160880 h 6857999"/>
              <a:gd name="connsiteX8" fmla="*/ 0 w 6751137"/>
              <a:gd name="connsiteY8" fmla="*/ 1332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51137" h="6857999">
                <a:moveTo>
                  <a:pt x="0" y="0"/>
                </a:moveTo>
                <a:lnTo>
                  <a:pt x="6751137" y="0"/>
                </a:lnTo>
                <a:lnTo>
                  <a:pt x="6751137" y="6857999"/>
                </a:lnTo>
                <a:lnTo>
                  <a:pt x="0" y="6857999"/>
                </a:lnTo>
                <a:lnTo>
                  <a:pt x="0" y="6844680"/>
                </a:lnTo>
                <a:lnTo>
                  <a:pt x="141429" y="6697120"/>
                </a:lnTo>
                <a:cubicBezTo>
                  <a:pt x="930105" y="5833950"/>
                  <a:pt x="1410790" y="4687315"/>
                  <a:pt x="1410790" y="3429000"/>
                </a:cubicBezTo>
                <a:cubicBezTo>
                  <a:pt x="1410790" y="2170685"/>
                  <a:pt x="930105" y="1024050"/>
                  <a:pt x="141429" y="160880"/>
                </a:cubicBezTo>
                <a:lnTo>
                  <a:pt x="0" y="1332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k-SK" noProof="0"/>
              <a:t>Ak chcete pridať obrázok, kliknite na ikonu</a:t>
            </a:r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2670918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ok 13">
            <a:extLst>
              <a:ext uri="{FF2B5EF4-FFF2-40B4-BE49-F238E27FC236}">
                <a16:creationId xmlns:a16="http://schemas.microsoft.com/office/drawing/2014/main" id="{EA32EE4F-6B2E-4FCC-BC34-5BF831F902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425439" y="0"/>
            <a:ext cx="6766561" cy="6858000"/>
          </a:xfrm>
          <a:custGeom>
            <a:avLst/>
            <a:gdLst>
              <a:gd name="connsiteX0" fmla="*/ 0 w 6766561"/>
              <a:gd name="connsiteY0" fmla="*/ 0 h 6858000"/>
              <a:gd name="connsiteX1" fmla="*/ 6766561 w 6766561"/>
              <a:gd name="connsiteY1" fmla="*/ 0 h 6858000"/>
              <a:gd name="connsiteX2" fmla="*/ 6766561 w 6766561"/>
              <a:gd name="connsiteY2" fmla="*/ 6858000 h 6858000"/>
              <a:gd name="connsiteX3" fmla="*/ 0 w 67665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6561" h="6858000">
                <a:moveTo>
                  <a:pt x="0" y="0"/>
                </a:moveTo>
                <a:lnTo>
                  <a:pt x="6766561" y="0"/>
                </a:lnTo>
                <a:lnTo>
                  <a:pt x="676656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3" name="Ovál 22"/>
          <p:cNvSpPr/>
          <p:nvPr/>
        </p:nvSpPr>
        <p:spPr>
          <a:xfrm>
            <a:off x="1755742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66" name="Ovál 65"/>
          <p:cNvSpPr/>
          <p:nvPr/>
        </p:nvSpPr>
        <p:spPr>
          <a:xfrm>
            <a:off x="392841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35" name="Ovál 34"/>
          <p:cNvSpPr/>
          <p:nvPr/>
        </p:nvSpPr>
        <p:spPr>
          <a:xfrm>
            <a:off x="1524000" y="1812813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18" name="Voľný tvar: Shape 17">
            <a:extLst>
              <a:ext uri="{FF2B5EF4-FFF2-40B4-BE49-F238E27FC236}">
                <a16:creationId xmlns:a16="http://schemas.microsoft.com/office/drawing/2014/main" id="{125D7C1C-9CF4-47B3-9ABC-8F0E2CE6CD31}"/>
              </a:ext>
            </a:extLst>
          </p:cNvPr>
          <p:cNvSpPr/>
          <p:nvPr userDrawn="1"/>
        </p:nvSpPr>
        <p:spPr>
          <a:xfrm rot="10800000">
            <a:off x="3192203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9" name="Voľný tvar: Tvar 18">
            <a:extLst>
              <a:ext uri="{FF2B5EF4-FFF2-40B4-BE49-F238E27FC236}">
                <a16:creationId xmlns:a16="http://schemas.microsoft.com/office/drawing/2014/main" id="{B0B53361-3F22-4468-B6F8-71E345F7077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4B38687-48E7-4488-BB10-BDE4F5A73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144" y="1237089"/>
            <a:ext cx="4562856" cy="1563624"/>
          </a:xfrm>
        </p:spPr>
        <p:txBody>
          <a:bodyPr vert="horz" lIns="91440" tIns="0" rIns="91440" bIns="0" rtlCol="0" anchor="b" anchorCtr="0">
            <a:noAutofit/>
          </a:bodyPr>
          <a:lstStyle>
            <a:lvl1pPr>
              <a:defRPr lang="en-US" sz="3600" b="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sk-SK" noProof="0"/>
              <a:t>Upravte štýly predlohy textu</a:t>
            </a:r>
            <a:endParaRPr lang="sk-SK" noProof="0" dirty="0"/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9F3A5C24-92D8-4CC1-AF50-F29B9C30BDBB}"/>
              </a:ext>
            </a:extLst>
          </p:cNvPr>
          <p:cNvSpPr/>
          <p:nvPr userDrawn="1"/>
        </p:nvSpPr>
        <p:spPr>
          <a:xfrm>
            <a:off x="5425439" y="0"/>
            <a:ext cx="6766561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1" name="Zástupný symbol textu 2">
            <a:extLst>
              <a:ext uri="{FF2B5EF4-FFF2-40B4-BE49-F238E27FC236}">
                <a16:creationId xmlns:a16="http://schemas.microsoft.com/office/drawing/2014/main" id="{89F459E6-70DE-4FF8-AD0C-1B49B34CF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3143" y="2888791"/>
            <a:ext cx="4562856" cy="2410459"/>
          </a:xfrm>
        </p:spPr>
        <p:txBody>
          <a:bodyPr vert="horz" lIns="91440" tIns="73152" rIns="91440" bIns="45720" rtlCol="0">
            <a:noAutofit/>
          </a:bodyPr>
          <a:lstStyle>
            <a:lvl1pPr marL="0" indent="0" algn="l">
              <a:buNone/>
              <a:defRPr lang="en-US" sz="1400" b="0" i="0" baseline="0">
                <a:effectLst/>
              </a:defRPr>
            </a:lvl1pPr>
          </a:lstStyle>
          <a:p>
            <a:pPr marL="228600" lvl="0" indent="-228600" rtl="0">
              <a:lnSpc>
                <a:spcPct val="145000"/>
              </a:lnSpc>
              <a:spcBef>
                <a:spcPts val="0"/>
              </a:spcBef>
            </a:pPr>
            <a:r>
              <a:rPr lang="sk-SK" noProof="0"/>
              <a:t>Upraviť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23697507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ál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11" name="Voľný tvar: Tvar 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2" name="Voľný tvar: Tvar 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4" name="Nadpis 13">
            <a:extLst>
              <a:ext uri="{FF2B5EF4-FFF2-40B4-BE49-F238E27FC236}">
                <a16:creationId xmlns:a16="http://schemas.microsoft.com/office/drawing/2014/main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/>
              <a:t>Upravte štýly predlohy textu</a:t>
            </a:r>
            <a:endParaRPr lang="sk-SK" noProof="0" dirty="0"/>
          </a:p>
        </p:txBody>
      </p:sp>
      <p:sp>
        <p:nvSpPr>
          <p:cNvPr id="13" name="Zástupný symbol obsahu 2">
            <a:extLst>
              <a:ext uri="{FF2B5EF4-FFF2-40B4-BE49-F238E27FC236}">
                <a16:creationId xmlns:a16="http://schemas.microsoft.com/office/drawing/2014/main" id="{28B56F67-6D31-4B9E-8530-E063E5785A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900" y="1338606"/>
            <a:ext cx="4914900" cy="4838357"/>
          </a:xfrm>
        </p:spPr>
        <p:txBody>
          <a:bodyPr rtlCol="0"/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15" name="Zástupný obsah 3">
            <a:extLst>
              <a:ext uri="{FF2B5EF4-FFF2-40B4-BE49-F238E27FC236}">
                <a16:creationId xmlns:a16="http://schemas.microsoft.com/office/drawing/2014/main" id="{69E53391-9670-4404-BC42-063A6EC48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338606"/>
            <a:ext cx="5181598" cy="4838357"/>
          </a:xfrm>
        </p:spPr>
        <p:txBody>
          <a:bodyPr rtlCol="0"/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950755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ál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11" name="Voľný tvar: Tvar 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2" name="Voľný tvar: Tvar 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4" name="Nadpis 13">
            <a:extLst>
              <a:ext uri="{FF2B5EF4-FFF2-40B4-BE49-F238E27FC236}">
                <a16:creationId xmlns:a16="http://schemas.microsoft.com/office/drawing/2014/main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/>
              <a:t>Upravte štýly predlohy textu</a:t>
            </a:r>
            <a:endParaRPr lang="sk-SK" noProof="0" dirty="0"/>
          </a:p>
        </p:txBody>
      </p:sp>
      <p:sp>
        <p:nvSpPr>
          <p:cNvPr id="16" name="Zástupný symbol textu 2">
            <a:extLst>
              <a:ext uri="{FF2B5EF4-FFF2-40B4-BE49-F238E27FC236}">
                <a16:creationId xmlns:a16="http://schemas.microsoft.com/office/drawing/2014/main" id="{9473839A-0FBA-4FFD-963E-C459DBF01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4900" y="1341797"/>
            <a:ext cx="4892675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17" name="Zástupný obsah 3">
            <a:extLst>
              <a:ext uri="{FF2B5EF4-FFF2-40B4-BE49-F238E27FC236}">
                <a16:creationId xmlns:a16="http://schemas.microsoft.com/office/drawing/2014/main" id="{780A680B-0184-4FD9-B262-BC525F0FE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4900" y="2308409"/>
            <a:ext cx="4892675" cy="3881254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18" name="Zástupný text 4">
            <a:extLst>
              <a:ext uri="{FF2B5EF4-FFF2-40B4-BE49-F238E27FC236}">
                <a16:creationId xmlns:a16="http://schemas.microsoft.com/office/drawing/2014/main" id="{2BB13104-4CA8-41CF-97D3-CC8715182B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6" y="1341797"/>
            <a:ext cx="5160961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19" name="Zástupný obsah 5">
            <a:extLst>
              <a:ext uri="{FF2B5EF4-FFF2-40B4-BE49-F238E27FC236}">
                <a16:creationId xmlns:a16="http://schemas.microsoft.com/office/drawing/2014/main" id="{F6A37A72-F47E-45B8-B790-D1444B0023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6" y="2308409"/>
            <a:ext cx="5160962" cy="3881254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1679630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ál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5243414" y="6098258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11" name="Voľný tvar: Tvar 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2" name="Voľný tvar: Tvar 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34A57A7D-E285-478E-A8B6-10716A7A7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457200"/>
            <a:ext cx="3667125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sk-SK" noProof="0"/>
              <a:t>Upravte štýly predlohy textu</a:t>
            </a:r>
            <a:endParaRPr lang="sk-SK" noProof="0" dirty="0"/>
          </a:p>
        </p:txBody>
      </p:sp>
      <p:sp>
        <p:nvSpPr>
          <p:cNvPr id="15" name="Zástupný symbol textu 3">
            <a:extLst>
              <a:ext uri="{FF2B5EF4-FFF2-40B4-BE49-F238E27FC236}">
                <a16:creationId xmlns:a16="http://schemas.microsoft.com/office/drawing/2014/main" id="{02638390-43F5-47D5-BE57-D060C6E9E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4900" y="2057400"/>
            <a:ext cx="3667125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16" name="Zástupný obsah 2">
            <a:extLst>
              <a:ext uri="{FF2B5EF4-FFF2-40B4-BE49-F238E27FC236}">
                <a16:creationId xmlns:a16="http://schemas.microsoft.com/office/drawing/2014/main" id="{366B2167-56BA-4D43-889D-FD798AA1F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0896" y="457201"/>
            <a:ext cx="6364492" cy="540385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8035949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ál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11" name="Voľný tvar: Tvar 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2" name="Voľný tvar: Tvar 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568348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2F15-9294-41FB-9969-5F95015AF4AB}" type="datetime1">
              <a:rPr lang="en-US" smtClean="0"/>
              <a:t>1/21/2024</a:t>
            </a:fld>
            <a:endParaRPr lang="en-US" dirty="0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CERTICOM s.r.o.,  Sídlo: Gorkého 10, 811 01 Bratislava, Certifikačný orgán CERTICOM certicom @certicom.eu, www.certicom.eu</a:t>
            </a:r>
            <a:endParaRPr lang="en-US" dirty="0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rgbClr val="3C2C6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12" name="Voľný tvar: Tvar 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rgbClr val="3C2C6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3" name="Voľný tvar: Tvar 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cxnSp>
        <p:nvCxnSpPr>
          <p:cNvPr id="14" name="Rovná spojnica 13">
            <a:extLst>
              <a:ext uri="{FF2B5EF4-FFF2-40B4-BE49-F238E27FC236}">
                <a16:creationId xmlns:a16="http://schemas.microsoft.com/office/drawing/2014/main" id="{6DE0636C-8F9A-9D17-1FE4-2890406A2D4D}"/>
              </a:ext>
            </a:extLst>
          </p:cNvPr>
          <p:cNvCxnSpPr>
            <a:cxnSpLocks/>
          </p:cNvCxnSpPr>
          <p:nvPr/>
        </p:nvCxnSpPr>
        <p:spPr>
          <a:xfrm>
            <a:off x="568940" y="-9807"/>
            <a:ext cx="0" cy="1219129"/>
          </a:xfrm>
          <a:prstGeom prst="line">
            <a:avLst/>
          </a:prstGeom>
          <a:ln w="15875">
            <a:solidFill>
              <a:srgbClr val="3C2C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nica 14">
            <a:extLst>
              <a:ext uri="{FF2B5EF4-FFF2-40B4-BE49-F238E27FC236}">
                <a16:creationId xmlns:a16="http://schemas.microsoft.com/office/drawing/2014/main" id="{C05AFF28-FFC7-BBF9-9149-5C2F6DDFEC1B}"/>
              </a:ext>
            </a:extLst>
          </p:cNvPr>
          <p:cNvCxnSpPr>
            <a:cxnSpLocks/>
          </p:cNvCxnSpPr>
          <p:nvPr/>
        </p:nvCxnSpPr>
        <p:spPr>
          <a:xfrm>
            <a:off x="546680" y="5566186"/>
            <a:ext cx="0" cy="1291815"/>
          </a:xfrm>
          <a:prstGeom prst="line">
            <a:avLst/>
          </a:prstGeom>
          <a:ln w="15875">
            <a:solidFill>
              <a:srgbClr val="3C2C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Obrázok 15">
            <a:extLst>
              <a:ext uri="{FF2B5EF4-FFF2-40B4-BE49-F238E27FC236}">
                <a16:creationId xmlns:a16="http://schemas.microsoft.com/office/drawing/2014/main" id="{BB4DE45B-C2B4-740D-0FCF-029E04197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90505" y="3006383"/>
            <a:ext cx="4274370" cy="845235"/>
          </a:xfrm>
          <a:prstGeom prst="rect">
            <a:avLst/>
          </a:prstGeom>
        </p:spPr>
      </p:pic>
      <p:sp>
        <p:nvSpPr>
          <p:cNvPr id="17" name="Ovál 16">
            <a:extLst>
              <a:ext uri="{FF2B5EF4-FFF2-40B4-BE49-F238E27FC236}">
                <a16:creationId xmlns:a16="http://schemas.microsoft.com/office/drawing/2014/main" id="{65E6EDC7-D96A-D084-9A05-E391BC72F4E8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38E8C1C8-B7A1-2DA6-6718-FC4D69CD04B1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id="{8C171F24-E1D6-8CC7-2C53-3843F2BCB1F9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DE2BA44B-7FE2-E3EC-E89B-7E869BF33EAC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21" name="Voľný tvar: Tvar 10">
            <a:extLst>
              <a:ext uri="{FF2B5EF4-FFF2-40B4-BE49-F238E27FC236}">
                <a16:creationId xmlns:a16="http://schemas.microsoft.com/office/drawing/2014/main" id="{8CBA67E7-19A3-2198-6C88-F32ED9812316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22" name="Voľný tvar: Tvar 11">
            <a:extLst>
              <a:ext uri="{FF2B5EF4-FFF2-40B4-BE49-F238E27FC236}">
                <a16:creationId xmlns:a16="http://schemas.microsoft.com/office/drawing/2014/main" id="{F146978F-1F9A-12C2-D094-C170E868CD48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681214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FB37-EB20-4936-852C-D3E763A2D9C9}" type="datetime1">
              <a:rPr lang="en-US" smtClean="0"/>
              <a:t>1/21/2024</a:t>
            </a:fld>
            <a:endParaRPr lang="en-US" dirty="0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CERTICOM s.r.o.,  Sídlo: Gorkého 10, 811 01 Bratislava, Certifikačný orgán CERTICOM certicom @certicom.eu, www.certicom.eu</a:t>
            </a:r>
            <a:endParaRPr lang="en-US" dirty="0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rgbClr val="3C2C6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14" name="Voľný tvar: Tvar 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rgbClr val="3C2C6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5" name="Voľný tvar: Tvar 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cxnSp>
        <p:nvCxnSpPr>
          <p:cNvPr id="16" name="Rovná spojnica 15">
            <a:extLst>
              <a:ext uri="{FF2B5EF4-FFF2-40B4-BE49-F238E27FC236}">
                <a16:creationId xmlns:a16="http://schemas.microsoft.com/office/drawing/2014/main" id="{072B1ADF-2A58-0BF8-35EB-9F87CA81C328}"/>
              </a:ext>
            </a:extLst>
          </p:cNvPr>
          <p:cNvCxnSpPr>
            <a:cxnSpLocks/>
          </p:cNvCxnSpPr>
          <p:nvPr/>
        </p:nvCxnSpPr>
        <p:spPr>
          <a:xfrm>
            <a:off x="568940" y="-9807"/>
            <a:ext cx="0" cy="1219129"/>
          </a:xfrm>
          <a:prstGeom prst="line">
            <a:avLst/>
          </a:prstGeom>
          <a:ln w="15875">
            <a:solidFill>
              <a:srgbClr val="3C2C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nica 16">
            <a:extLst>
              <a:ext uri="{FF2B5EF4-FFF2-40B4-BE49-F238E27FC236}">
                <a16:creationId xmlns:a16="http://schemas.microsoft.com/office/drawing/2014/main" id="{60BE2022-70B8-A19B-1118-13367FD38E28}"/>
              </a:ext>
            </a:extLst>
          </p:cNvPr>
          <p:cNvCxnSpPr>
            <a:cxnSpLocks/>
          </p:cNvCxnSpPr>
          <p:nvPr/>
        </p:nvCxnSpPr>
        <p:spPr>
          <a:xfrm>
            <a:off x="546680" y="5566186"/>
            <a:ext cx="0" cy="1291815"/>
          </a:xfrm>
          <a:prstGeom prst="line">
            <a:avLst/>
          </a:prstGeom>
          <a:ln w="15875">
            <a:solidFill>
              <a:srgbClr val="3C2C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ok 17">
            <a:extLst>
              <a:ext uri="{FF2B5EF4-FFF2-40B4-BE49-F238E27FC236}">
                <a16:creationId xmlns:a16="http://schemas.microsoft.com/office/drawing/2014/main" id="{A55BC2F6-5865-3C7E-3601-63FD17560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90505" y="3006383"/>
            <a:ext cx="4274370" cy="845235"/>
          </a:xfrm>
          <a:prstGeom prst="rect">
            <a:avLst/>
          </a:prstGeom>
        </p:spPr>
      </p:pic>
      <p:sp>
        <p:nvSpPr>
          <p:cNvPr id="19" name="Ovál 18">
            <a:extLst>
              <a:ext uri="{FF2B5EF4-FFF2-40B4-BE49-F238E27FC236}">
                <a16:creationId xmlns:a16="http://schemas.microsoft.com/office/drawing/2014/main" id="{1CE1171C-06B0-6DDB-0216-E0AF1184FBE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584467AD-CF13-CC63-5094-BBF674F2509F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C2D38F99-B879-541C-C8DD-79B3A795FBF4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1F19DDAA-BE2D-7006-D291-21AAAAD1CFD3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noProof="0" dirty="0"/>
          </a:p>
        </p:txBody>
      </p:sp>
      <p:sp>
        <p:nvSpPr>
          <p:cNvPr id="23" name="Voľný tvar: Tvar 10">
            <a:extLst>
              <a:ext uri="{FF2B5EF4-FFF2-40B4-BE49-F238E27FC236}">
                <a16:creationId xmlns:a16="http://schemas.microsoft.com/office/drawing/2014/main" id="{019AF19B-7924-836F-16DF-30652F6EF788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24" name="Voľný tvar: Tvar 11">
            <a:extLst>
              <a:ext uri="{FF2B5EF4-FFF2-40B4-BE49-F238E27FC236}">
                <a16:creationId xmlns:a16="http://schemas.microsoft.com/office/drawing/2014/main" id="{9E70AFD2-ACCB-A8F3-E9A5-434847618F72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4125667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2C96-BDEE-4FA2-9EEC-864D268BB525}" type="datetime1">
              <a:rPr lang="en-US" smtClean="0"/>
              <a:t>1/21/2024</a:t>
            </a:fld>
            <a:endParaRPr lang="en-US" dirty="0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k-SK" noProof="0"/>
              <a:t>CERTICOM s.r.o.,  Sídlo: Gorkého 10, 811 01 Bratislava, Certifikačný orgán CERTICOM certicom @certicom.eu, www.certicom.eu</a:t>
            </a:r>
            <a:endParaRPr lang="sk-SK" noProof="0" dirty="0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Rovná spojnica 5">
            <a:extLst>
              <a:ext uri="{FF2B5EF4-FFF2-40B4-BE49-F238E27FC236}">
                <a16:creationId xmlns:a16="http://schemas.microsoft.com/office/drawing/2014/main" id="{F43981EE-B12C-49CC-4364-C6E9C610AAEC}"/>
              </a:ext>
            </a:extLst>
          </p:cNvPr>
          <p:cNvCxnSpPr>
            <a:cxnSpLocks/>
          </p:cNvCxnSpPr>
          <p:nvPr/>
        </p:nvCxnSpPr>
        <p:spPr>
          <a:xfrm>
            <a:off x="568940" y="-9807"/>
            <a:ext cx="0" cy="1219129"/>
          </a:xfrm>
          <a:prstGeom prst="line">
            <a:avLst/>
          </a:prstGeom>
          <a:ln w="15875">
            <a:solidFill>
              <a:srgbClr val="3C2C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nica 6">
            <a:extLst>
              <a:ext uri="{FF2B5EF4-FFF2-40B4-BE49-F238E27FC236}">
                <a16:creationId xmlns:a16="http://schemas.microsoft.com/office/drawing/2014/main" id="{A73AFCF1-8D7A-6CCE-37A7-92C232A24D03}"/>
              </a:ext>
            </a:extLst>
          </p:cNvPr>
          <p:cNvCxnSpPr>
            <a:cxnSpLocks/>
          </p:cNvCxnSpPr>
          <p:nvPr/>
        </p:nvCxnSpPr>
        <p:spPr>
          <a:xfrm>
            <a:off x="546680" y="5566186"/>
            <a:ext cx="0" cy="1291815"/>
          </a:xfrm>
          <a:prstGeom prst="line">
            <a:avLst/>
          </a:prstGeom>
          <a:ln w="15875">
            <a:solidFill>
              <a:srgbClr val="3C2C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ok 7">
            <a:extLst>
              <a:ext uri="{FF2B5EF4-FFF2-40B4-BE49-F238E27FC236}">
                <a16:creationId xmlns:a16="http://schemas.microsoft.com/office/drawing/2014/main" id="{29277A60-E512-D8E1-3EE2-7C45EE4F0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90505" y="3006383"/>
            <a:ext cx="4274370" cy="84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020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C19D8-FF07-47E5-94E3-4FE51FE9B1F9}" type="datetime1">
              <a:rPr lang="en-US" smtClean="0"/>
              <a:t>1/21/2024</a:t>
            </a:fld>
            <a:endParaRPr lang="en-US" dirty="0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k-SK" noProof="0"/>
              <a:t>CERTICOM s.r.o.,  Sídlo: Gorkého 10, 811 01 Bratislava, Certifikačný orgán CERTICOM certicom @certicom.eu, www.certicom.eu</a:t>
            </a:r>
            <a:endParaRPr lang="sk-SK" noProof="0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Rovná spojnica 4">
            <a:extLst>
              <a:ext uri="{FF2B5EF4-FFF2-40B4-BE49-F238E27FC236}">
                <a16:creationId xmlns:a16="http://schemas.microsoft.com/office/drawing/2014/main" id="{9D434101-65B4-55E4-361D-2B934572FEC0}"/>
              </a:ext>
            </a:extLst>
          </p:cNvPr>
          <p:cNvCxnSpPr>
            <a:cxnSpLocks/>
          </p:cNvCxnSpPr>
          <p:nvPr/>
        </p:nvCxnSpPr>
        <p:spPr>
          <a:xfrm>
            <a:off x="568940" y="-9807"/>
            <a:ext cx="0" cy="1219129"/>
          </a:xfrm>
          <a:prstGeom prst="line">
            <a:avLst/>
          </a:prstGeom>
          <a:ln w="15875">
            <a:solidFill>
              <a:srgbClr val="3C2C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ovná spojnica 5">
            <a:extLst>
              <a:ext uri="{FF2B5EF4-FFF2-40B4-BE49-F238E27FC236}">
                <a16:creationId xmlns:a16="http://schemas.microsoft.com/office/drawing/2014/main" id="{0179CAD3-0C06-E54B-2E75-560395E5F27E}"/>
              </a:ext>
            </a:extLst>
          </p:cNvPr>
          <p:cNvCxnSpPr>
            <a:cxnSpLocks/>
          </p:cNvCxnSpPr>
          <p:nvPr/>
        </p:nvCxnSpPr>
        <p:spPr>
          <a:xfrm>
            <a:off x="546680" y="5566186"/>
            <a:ext cx="0" cy="1291815"/>
          </a:xfrm>
          <a:prstGeom prst="line">
            <a:avLst/>
          </a:prstGeom>
          <a:ln w="15875">
            <a:solidFill>
              <a:srgbClr val="3C2C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ok 6">
            <a:extLst>
              <a:ext uri="{FF2B5EF4-FFF2-40B4-BE49-F238E27FC236}">
                <a16:creationId xmlns:a16="http://schemas.microsoft.com/office/drawing/2014/main" id="{2B897ABD-FC8F-6424-CB39-0B63A7108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90505" y="3006383"/>
            <a:ext cx="4274370" cy="84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01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3132-ECAF-4A48-8917-BDAB7709914B}" type="datetime1">
              <a:rPr lang="en-US" smtClean="0"/>
              <a:t>1/21/2024</a:t>
            </a:fld>
            <a:endParaRPr lang="en-US" dirty="0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k-SK" noProof="0"/>
              <a:t>CERTICOM s.r.o.,  Sídlo: Gorkého 10, 811 01 Bratislava, Certifikačný orgán CERTICOM certicom @certicom.eu, www.certicom.eu</a:t>
            </a:r>
            <a:endParaRPr lang="sk-SK" noProof="0" dirty="0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Rovná spojnica 7">
            <a:extLst>
              <a:ext uri="{FF2B5EF4-FFF2-40B4-BE49-F238E27FC236}">
                <a16:creationId xmlns:a16="http://schemas.microsoft.com/office/drawing/2014/main" id="{F9DE2F6D-5450-15D4-9334-9E0F2BD3FE7B}"/>
              </a:ext>
            </a:extLst>
          </p:cNvPr>
          <p:cNvCxnSpPr>
            <a:cxnSpLocks/>
          </p:cNvCxnSpPr>
          <p:nvPr/>
        </p:nvCxnSpPr>
        <p:spPr>
          <a:xfrm>
            <a:off x="568940" y="-9807"/>
            <a:ext cx="0" cy="1219129"/>
          </a:xfrm>
          <a:prstGeom prst="line">
            <a:avLst/>
          </a:prstGeom>
          <a:ln w="15875">
            <a:solidFill>
              <a:srgbClr val="3C2C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nica 8">
            <a:extLst>
              <a:ext uri="{FF2B5EF4-FFF2-40B4-BE49-F238E27FC236}">
                <a16:creationId xmlns:a16="http://schemas.microsoft.com/office/drawing/2014/main" id="{3E81CD37-0D76-3716-6BC4-936F017703DC}"/>
              </a:ext>
            </a:extLst>
          </p:cNvPr>
          <p:cNvCxnSpPr>
            <a:cxnSpLocks/>
          </p:cNvCxnSpPr>
          <p:nvPr/>
        </p:nvCxnSpPr>
        <p:spPr>
          <a:xfrm>
            <a:off x="546680" y="5566186"/>
            <a:ext cx="0" cy="1291815"/>
          </a:xfrm>
          <a:prstGeom prst="line">
            <a:avLst/>
          </a:prstGeom>
          <a:ln w="15875">
            <a:solidFill>
              <a:srgbClr val="3C2C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ok 9">
            <a:extLst>
              <a:ext uri="{FF2B5EF4-FFF2-40B4-BE49-F238E27FC236}">
                <a16:creationId xmlns:a16="http://schemas.microsoft.com/office/drawing/2014/main" id="{986329EE-F43F-9AF5-27F6-E69F9BCAC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90505" y="3006383"/>
            <a:ext cx="4274370" cy="84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969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757C8-AE53-43C1-84FD-2D734DAB0061}" type="datetime1">
              <a:rPr lang="en-US" smtClean="0"/>
              <a:t>1/21/2024</a:t>
            </a:fld>
            <a:endParaRPr lang="en-US" dirty="0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CERTICOM s.r.o.,  Sídlo: Gorkého 10, 811 01 Bratislava, Certifikačný orgán CERTICOM certicom @certicom.eu, www.certicom.eu</a:t>
            </a:r>
            <a:endParaRPr lang="en-US" dirty="0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Voľný tvar: Shape 17">
            <a:extLst>
              <a:ext uri="{FF2B5EF4-FFF2-40B4-BE49-F238E27FC236}">
                <a16:creationId xmlns:a16="http://schemas.microsoft.com/office/drawing/2014/main" id="{125D7C1C-9CF4-47B3-9ABC-8F0E2CE6CD31}"/>
              </a:ext>
            </a:extLst>
          </p:cNvPr>
          <p:cNvSpPr/>
          <p:nvPr/>
        </p:nvSpPr>
        <p:spPr>
          <a:xfrm rot="10800000">
            <a:off x="3192203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rgbClr val="3C2C6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9" name="Voľný tvar: Tvar 18">
            <a:extLst>
              <a:ext uri="{FF2B5EF4-FFF2-40B4-BE49-F238E27FC236}">
                <a16:creationId xmlns:a16="http://schemas.microsoft.com/office/drawing/2014/main" id="{B0B53361-3F22-4468-B6F8-71E345F70770}"/>
              </a:ext>
            </a:extLst>
          </p:cNvPr>
          <p:cNvSpPr/>
          <p:nvPr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cxnSp>
        <p:nvCxnSpPr>
          <p:cNvPr id="10" name="Rovná spojnica 9">
            <a:extLst>
              <a:ext uri="{FF2B5EF4-FFF2-40B4-BE49-F238E27FC236}">
                <a16:creationId xmlns:a16="http://schemas.microsoft.com/office/drawing/2014/main" id="{9A6D5BE4-F52F-B38C-8C79-8ED22B2B1076}"/>
              </a:ext>
            </a:extLst>
          </p:cNvPr>
          <p:cNvCxnSpPr>
            <a:cxnSpLocks/>
          </p:cNvCxnSpPr>
          <p:nvPr/>
        </p:nvCxnSpPr>
        <p:spPr>
          <a:xfrm>
            <a:off x="568940" y="-9807"/>
            <a:ext cx="0" cy="1219129"/>
          </a:xfrm>
          <a:prstGeom prst="line">
            <a:avLst/>
          </a:prstGeom>
          <a:ln w="15875">
            <a:solidFill>
              <a:srgbClr val="3C2C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>
            <a:extLst>
              <a:ext uri="{FF2B5EF4-FFF2-40B4-BE49-F238E27FC236}">
                <a16:creationId xmlns:a16="http://schemas.microsoft.com/office/drawing/2014/main" id="{5FA02470-9086-7D15-0F7E-063923FA6733}"/>
              </a:ext>
            </a:extLst>
          </p:cNvPr>
          <p:cNvCxnSpPr>
            <a:cxnSpLocks/>
          </p:cNvCxnSpPr>
          <p:nvPr/>
        </p:nvCxnSpPr>
        <p:spPr>
          <a:xfrm>
            <a:off x="546680" y="5566186"/>
            <a:ext cx="0" cy="1291815"/>
          </a:xfrm>
          <a:prstGeom prst="line">
            <a:avLst/>
          </a:prstGeom>
          <a:ln w="15875">
            <a:solidFill>
              <a:srgbClr val="3C2C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ok 11">
            <a:extLst>
              <a:ext uri="{FF2B5EF4-FFF2-40B4-BE49-F238E27FC236}">
                <a16:creationId xmlns:a16="http://schemas.microsoft.com/office/drawing/2014/main" id="{DAB43959-F860-3FD2-1932-A68826E16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90505" y="3006383"/>
            <a:ext cx="4274370" cy="845235"/>
          </a:xfrm>
          <a:prstGeom prst="rect">
            <a:avLst/>
          </a:prstGeom>
        </p:spPr>
      </p:pic>
      <p:sp>
        <p:nvSpPr>
          <p:cNvPr id="14" name="Voľný tvar: Tvar 18">
            <a:extLst>
              <a:ext uri="{FF2B5EF4-FFF2-40B4-BE49-F238E27FC236}">
                <a16:creationId xmlns:a16="http://schemas.microsoft.com/office/drawing/2014/main" id="{D10AAFA9-90DA-A2F2-9853-A0491C1D282D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866917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2F6A5-E882-4742-9CDC-DFCC95D1DFAC}" type="datetime1">
              <a:rPr lang="en-US" smtClean="0"/>
              <a:t>1/21/2024</a:t>
            </a:fld>
            <a:endParaRPr lang="en-US" dirty="0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sk-SK" noProof="0"/>
              <a:t>CERTICOM s.r.o.,  Sídlo: Gorkého 10, 811 01 Bratislava, Certifikačný orgán CERTICOM certicom @certicom.eu, www.certicom.eu</a:t>
            </a:r>
            <a:endParaRPr lang="sk-SK" noProof="0" dirty="0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Zástupný symbol čísla snímky 21">
            <a:extLst>
              <a:ext uri="{FF2B5EF4-FFF2-40B4-BE49-F238E27FC236}">
                <a16:creationId xmlns:a16="http://schemas.microsoft.com/office/drawing/2014/main" id="{BDEFFF1D-21D1-45B8-A062-F9140F937EE2}"/>
              </a:ext>
            </a:extLst>
          </p:cNvPr>
          <p:cNvSpPr txBox="1">
            <a:spLocks/>
          </p:cNvSpPr>
          <p:nvPr/>
        </p:nvSpPr>
        <p:spPr>
          <a:xfrm>
            <a:off x="10919584" y="441326"/>
            <a:ext cx="703476" cy="24447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3" b="1" kern="120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D8D877B3-D348-4611-9BDB-C5374591D951}" type="slidenum">
              <a:rPr lang="sk-SK" sz="1000" noProof="0" smtClean="0"/>
              <a:pPr/>
              <a:t>‹#›</a:t>
            </a:fld>
            <a:endParaRPr lang="sk-SK" sz="1000" noProof="0" dirty="0"/>
          </a:p>
        </p:txBody>
      </p:sp>
      <p:cxnSp>
        <p:nvCxnSpPr>
          <p:cNvPr id="11" name="Rovná spojnica 10">
            <a:extLst>
              <a:ext uri="{FF2B5EF4-FFF2-40B4-BE49-F238E27FC236}">
                <a16:creationId xmlns:a16="http://schemas.microsoft.com/office/drawing/2014/main" id="{2BA69342-6F6E-5DAE-96F0-D12A37B54550}"/>
              </a:ext>
            </a:extLst>
          </p:cNvPr>
          <p:cNvCxnSpPr>
            <a:cxnSpLocks/>
          </p:cNvCxnSpPr>
          <p:nvPr/>
        </p:nvCxnSpPr>
        <p:spPr>
          <a:xfrm>
            <a:off x="568940" y="-9807"/>
            <a:ext cx="0" cy="1219129"/>
          </a:xfrm>
          <a:prstGeom prst="line">
            <a:avLst/>
          </a:prstGeom>
          <a:ln w="15875">
            <a:solidFill>
              <a:srgbClr val="3C2C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nica 11">
            <a:extLst>
              <a:ext uri="{FF2B5EF4-FFF2-40B4-BE49-F238E27FC236}">
                <a16:creationId xmlns:a16="http://schemas.microsoft.com/office/drawing/2014/main" id="{A3DF506A-4C44-9FDD-67B0-DF62FFB6D2B5}"/>
              </a:ext>
            </a:extLst>
          </p:cNvPr>
          <p:cNvCxnSpPr>
            <a:cxnSpLocks/>
          </p:cNvCxnSpPr>
          <p:nvPr/>
        </p:nvCxnSpPr>
        <p:spPr>
          <a:xfrm>
            <a:off x="546680" y="5566186"/>
            <a:ext cx="0" cy="1291815"/>
          </a:xfrm>
          <a:prstGeom prst="line">
            <a:avLst/>
          </a:prstGeom>
          <a:ln w="15875">
            <a:solidFill>
              <a:srgbClr val="3C2C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ok 12">
            <a:extLst>
              <a:ext uri="{FF2B5EF4-FFF2-40B4-BE49-F238E27FC236}">
                <a16:creationId xmlns:a16="http://schemas.microsoft.com/office/drawing/2014/main" id="{63BAB4D6-5B10-5E3E-213A-BDEABC088BCF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90505" y="3006383"/>
            <a:ext cx="4274370" cy="845235"/>
          </a:xfrm>
          <a:prstGeom prst="rect">
            <a:avLst/>
          </a:prstGeom>
        </p:spPr>
      </p:pic>
      <p:cxnSp>
        <p:nvCxnSpPr>
          <p:cNvPr id="7" name="Priama spojnica 12">
            <a:extLst>
              <a:ext uri="{FF2B5EF4-FFF2-40B4-BE49-F238E27FC236}">
                <a16:creationId xmlns:a16="http://schemas.microsoft.com/office/drawing/2014/main" id="{1187A7F7-35D4-581D-D007-29BD7371E57D}"/>
              </a:ext>
            </a:extLst>
          </p:cNvPr>
          <p:cNvCxnSpPr/>
          <p:nvPr userDrawn="1"/>
        </p:nvCxnSpPr>
        <p:spPr>
          <a:xfrm>
            <a:off x="559704" y="5537210"/>
            <a:ext cx="0" cy="1320791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var 61">
            <a:extLst>
              <a:ext uri="{FF2B5EF4-FFF2-40B4-BE49-F238E27FC236}">
                <a16:creationId xmlns:a16="http://schemas.microsoft.com/office/drawing/2014/main" id="{8A26B4E9-0CBA-A2C1-2AE6-15C8612814A2}"/>
              </a:ext>
            </a:extLst>
          </p:cNvPr>
          <p:cNvSpPr/>
          <p:nvPr userDrawn="1"/>
        </p:nvSpPr>
        <p:spPr>
          <a:xfrm rot="16200000">
            <a:off x="-1548505" y="3225098"/>
            <a:ext cx="4216420" cy="4078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9050" tIns="19050" rIns="19050" bIns="19050" rtlCol="0" anchor="ctr">
            <a:spAutoFit/>
          </a:bodyPr>
          <a:lstStyle/>
          <a:p>
            <a:pPr marL="0" indent="0" algn="ctr" rtl="0">
              <a:buFont typeface="Arial" panose="020B0604020202020204" pitchFamily="34" charset="0"/>
              <a:buNone/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sk-SK" sz="2400" b="1" kern="1200" spc="600" noProof="0" dirty="0">
                <a:solidFill>
                  <a:srgbClr val="2F3342"/>
                </a:solidFill>
                <a:latin typeface="+mn-lt"/>
                <a:ea typeface="+mn-ea"/>
                <a:cs typeface="+mn-cs"/>
                <a:sym typeface="Bebas"/>
              </a:rPr>
              <a:t>4</a:t>
            </a:r>
            <a:r>
              <a:rPr lang="sk-SK" sz="2400" b="1" kern="1200" spc="600" baseline="30000" noProof="0" dirty="0">
                <a:solidFill>
                  <a:srgbClr val="2F3342"/>
                </a:solidFill>
                <a:latin typeface="+mn-lt"/>
                <a:ea typeface="+mn-ea"/>
                <a:cs typeface="+mn-cs"/>
                <a:sym typeface="Bebas"/>
              </a:rPr>
              <a:t>TH </a:t>
            </a:r>
            <a:r>
              <a:rPr lang="sk-SK" sz="2400" b="1" kern="1200" spc="600" noProof="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COFFEE</a:t>
            </a:r>
            <a:endParaRPr lang="sk-SK" sz="2400" b="1" i="0" spc="600" noProof="0" dirty="0">
              <a:solidFill>
                <a:schemeClr val="accent1"/>
              </a:solidFill>
              <a:latin typeface="+mn-lt"/>
              <a:cs typeface="Gill Sans" panose="020B0502020104020203" pitchFamily="34" charset="-79"/>
            </a:endParaRPr>
          </a:p>
        </p:txBody>
      </p:sp>
      <p:sp>
        <p:nvSpPr>
          <p:cNvPr id="10" name="Zástupný symbol čísla snímky 21">
            <a:extLst>
              <a:ext uri="{FF2B5EF4-FFF2-40B4-BE49-F238E27FC236}">
                <a16:creationId xmlns:a16="http://schemas.microsoft.com/office/drawing/2014/main" id="{7ADA58DF-1B75-1D14-1404-5046B9F55D2D}"/>
              </a:ext>
            </a:extLst>
          </p:cNvPr>
          <p:cNvSpPr txBox="1">
            <a:spLocks/>
          </p:cNvSpPr>
          <p:nvPr userDrawn="1"/>
        </p:nvSpPr>
        <p:spPr>
          <a:xfrm>
            <a:off x="10919584" y="441326"/>
            <a:ext cx="703476" cy="24447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3" b="1" kern="120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D8D877B3-D348-4611-9BDB-C5374591D951}" type="slidenum">
              <a:rPr lang="sk-SK" sz="1000" noProof="0" smtClean="0"/>
              <a:pPr/>
              <a:t>‹#›</a:t>
            </a:fld>
            <a:endParaRPr lang="sk-SK" sz="1000" noProof="0" dirty="0"/>
          </a:p>
        </p:txBody>
      </p:sp>
      <p:cxnSp>
        <p:nvCxnSpPr>
          <p:cNvPr id="14" name="Priama spojnica 19">
            <a:extLst>
              <a:ext uri="{FF2B5EF4-FFF2-40B4-BE49-F238E27FC236}">
                <a16:creationId xmlns:a16="http://schemas.microsoft.com/office/drawing/2014/main" id="{F33C6F74-9E2A-48E2-7855-A822042F2A79}"/>
              </a:ext>
            </a:extLst>
          </p:cNvPr>
          <p:cNvCxnSpPr/>
          <p:nvPr userDrawn="1"/>
        </p:nvCxnSpPr>
        <p:spPr>
          <a:xfrm>
            <a:off x="559704" y="0"/>
            <a:ext cx="0" cy="1320791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59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6" r:id="rId12"/>
    <p:sldLayoutId id="2147483767" r:id="rId13"/>
    <p:sldLayoutId id="2147483769" r:id="rId14"/>
    <p:sldLayoutId id="2147483772" r:id="rId15"/>
    <p:sldLayoutId id="2147483773" r:id="rId16"/>
    <p:sldLayoutId id="2147483774" r:id="rId17"/>
    <p:sldLayoutId id="2147483775" r:id="rId18"/>
    <p:sldLayoutId id="2147483776" r:id="rId19"/>
    <p:sldLayoutId id="2147483777" r:id="rId20"/>
    <p:sldLayoutId id="2147483778" r:id="rId21"/>
    <p:sldLayoutId id="2147483744" r:id="rId22"/>
    <p:sldLayoutId id="2147483745" r:id="rId23"/>
    <p:sldLayoutId id="2147483746" r:id="rId24"/>
    <p:sldLayoutId id="2147483747" r:id="rId25"/>
    <p:sldLayoutId id="2147483748" r:id="rId26"/>
    <p:sldLayoutId id="2147483749" r:id="rId27"/>
    <p:sldLayoutId id="2147483750" r:id="rId28"/>
    <p:sldLayoutId id="2147483751" r:id="rId29"/>
    <p:sldLayoutId id="2147483666" r:id="rId30"/>
    <p:sldLayoutId id="2147483660" r:id="rId31"/>
    <p:sldLayoutId id="2147483677" r:id="rId32"/>
    <p:sldLayoutId id="2147483673" r:id="rId33"/>
    <p:sldLayoutId id="2147483674" r:id="rId34"/>
    <p:sldLayoutId id="2147483680" r:id="rId35"/>
    <p:sldLayoutId id="2147483679" r:id="rId3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2160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6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termalvyhne.sk/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otelsitno.sk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hyperlink" Target="https://www.kolkarenvyhne.sk/" TargetMode="External"/><Relationship Id="rId4" Type="http://schemas.openxmlformats.org/officeDocument/2006/relationships/hyperlink" Target="http://sasankavyhne.sk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0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hyperlink" Target="mailto:recepcia@termalvyhne.sk" TargetMode="External"/><Relationship Id="rId4" Type="http://schemas.openxmlformats.org/officeDocument/2006/relationships/image" Target="../media/image11.jp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hyperlink" Target="mailto:Certicom@certicom.eu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11" Type="http://schemas.openxmlformats.org/officeDocument/2006/relationships/image" Target="../media/image5.png"/><Relationship Id="rId5" Type="http://schemas.openxmlformats.org/officeDocument/2006/relationships/image" Target="../media/image14.png"/><Relationship Id="rId10" Type="http://schemas.openxmlformats.org/officeDocument/2006/relationships/image" Target="../media/image17.svg"/><Relationship Id="rId4" Type="http://schemas.openxmlformats.org/officeDocument/2006/relationships/hyperlink" Target="mailto:novacekova@certicom.eu" TargetMode="External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30769" y="1057777"/>
            <a:ext cx="9144000" cy="992037"/>
          </a:xfrm>
        </p:spPr>
        <p:txBody>
          <a:bodyPr rtlCol="0">
            <a:normAutofit/>
          </a:bodyPr>
          <a:lstStyle/>
          <a:p>
            <a:r>
              <a:rPr lang="sk-SK" sz="4400" dirty="0">
                <a:solidFill>
                  <a:srgbClr val="002060"/>
                </a:solidFill>
              </a:rPr>
              <a:t>Pozvánka na kurz: </a:t>
            </a:r>
          </a:p>
        </p:txBody>
      </p:sp>
      <p:sp>
        <p:nvSpPr>
          <p:cNvPr id="10" name="Zástupný symbol textu 9"/>
          <p:cNvSpPr>
            <a:spLocks noGrp="1"/>
          </p:cNvSpPr>
          <p:nvPr>
            <p:ph type="subTitle" idx="1"/>
          </p:nvPr>
        </p:nvSpPr>
        <p:spPr>
          <a:xfrm>
            <a:off x="1436837" y="2199496"/>
            <a:ext cx="9144000" cy="3874733"/>
          </a:xfrm>
        </p:spPr>
        <p:txBody>
          <a:bodyPr rtlCol="0">
            <a:normAutofit/>
          </a:bodyPr>
          <a:lstStyle/>
          <a:p>
            <a:pPr marL="0" lvl="1" algn="l">
              <a:spcBef>
                <a:spcPts val="1000"/>
              </a:spcBef>
              <a:buClr>
                <a:srgbClr val="3C2C6F"/>
              </a:buClr>
              <a:buSzPct val="106000"/>
            </a:pPr>
            <a:r>
              <a:rPr lang="sk-SK" sz="1400" b="1" dirty="0">
                <a:solidFill>
                  <a:schemeClr val="tx2"/>
                </a:solidFill>
              </a:rPr>
              <a:t>  </a:t>
            </a:r>
          </a:p>
          <a:p>
            <a:pPr marL="0" lvl="1" algn="l">
              <a:spcBef>
                <a:spcPts val="1000"/>
              </a:spcBef>
              <a:buClr>
                <a:srgbClr val="3C2C6F"/>
              </a:buClr>
              <a:buSzPct val="106000"/>
            </a:pPr>
            <a:endParaRPr lang="sk-SK" sz="1400" b="1" dirty="0">
              <a:solidFill>
                <a:schemeClr val="tx2"/>
              </a:solidFill>
            </a:endParaRPr>
          </a:p>
          <a:p>
            <a:pPr marL="0" lvl="1" algn="l">
              <a:spcBef>
                <a:spcPts val="1000"/>
              </a:spcBef>
              <a:buClr>
                <a:srgbClr val="3C2C6F"/>
              </a:buClr>
              <a:buSzPct val="106000"/>
            </a:pPr>
            <a:r>
              <a:rPr lang="sk-SK" sz="1400" b="1" dirty="0">
                <a:solidFill>
                  <a:srgbClr val="C00000"/>
                </a:solidFill>
              </a:rPr>
              <a:t>14.03.2024</a:t>
            </a:r>
            <a:r>
              <a:rPr lang="sk-SK" sz="1400" b="1" dirty="0">
                <a:solidFill>
                  <a:schemeClr val="tx2"/>
                </a:solidFill>
              </a:rPr>
              <a:t>	</a:t>
            </a:r>
            <a:r>
              <a:rPr lang="sk-SK" b="1" cap="all" dirty="0">
                <a:solidFill>
                  <a:schemeClr val="tx2"/>
                </a:solidFill>
              </a:rPr>
              <a:t>systém manažérstva kvality  </a:t>
            </a:r>
            <a:r>
              <a:rPr lang="sk-SK" sz="1700" b="1" cap="all" dirty="0">
                <a:solidFill>
                  <a:srgbClr val="C00000"/>
                </a:solidFill>
              </a:rPr>
              <a:t>SMK   </a:t>
            </a:r>
            <a:r>
              <a:rPr lang="sk-SK" sz="1400" dirty="0">
                <a:solidFill>
                  <a:schemeClr val="tx2"/>
                </a:solidFill>
              </a:rPr>
              <a:t>podľa normy </a:t>
            </a:r>
            <a:r>
              <a:rPr lang="sk-SK" sz="1600" b="1" dirty="0">
                <a:solidFill>
                  <a:schemeClr val="tx2"/>
                </a:solidFill>
              </a:rPr>
              <a:t>ISO 9001:2015</a:t>
            </a:r>
          </a:p>
          <a:p>
            <a:pPr marL="0" lvl="1" algn="l">
              <a:lnSpc>
                <a:spcPct val="100000"/>
              </a:lnSpc>
              <a:spcBef>
                <a:spcPts val="1000"/>
              </a:spcBef>
            </a:pPr>
            <a:endParaRPr lang="sk-SK" sz="1600" b="1" dirty="0">
              <a:solidFill>
                <a:schemeClr val="tx2"/>
              </a:solidFill>
            </a:endParaRPr>
          </a:p>
          <a:p>
            <a:pPr marL="0" lvl="1" algn="l">
              <a:lnSpc>
                <a:spcPct val="100000"/>
              </a:lnSpc>
              <a:spcBef>
                <a:spcPts val="1000"/>
              </a:spcBef>
            </a:pPr>
            <a:endParaRPr lang="sk-SK" sz="800" b="1" dirty="0">
              <a:solidFill>
                <a:schemeClr val="tx2"/>
              </a:solidFill>
            </a:endParaRPr>
          </a:p>
          <a:p>
            <a:pPr marL="0" lvl="1" algn="l">
              <a:lnSpc>
                <a:spcPct val="100000"/>
              </a:lnSpc>
              <a:spcBef>
                <a:spcPts val="1000"/>
              </a:spcBef>
            </a:pPr>
            <a:r>
              <a:rPr lang="sk-SK" sz="1400" b="1" dirty="0">
                <a:solidFill>
                  <a:srgbClr val="C00000"/>
                </a:solidFill>
              </a:rPr>
              <a:t>14.03-15.03.2024</a:t>
            </a:r>
            <a:r>
              <a:rPr lang="sk-SK" b="1" cap="all" dirty="0">
                <a:solidFill>
                  <a:srgbClr val="C00000"/>
                </a:solidFill>
              </a:rPr>
              <a:t>	  </a:t>
            </a:r>
            <a:r>
              <a:rPr lang="sk-SK" sz="2000" b="1" cap="all" dirty="0">
                <a:solidFill>
                  <a:schemeClr val="tx2"/>
                </a:solidFill>
              </a:rPr>
              <a:t>integrovaný manažérsky systém </a:t>
            </a:r>
            <a:r>
              <a:rPr lang="sk-SK" sz="1800" b="1" cap="all" dirty="0" err="1">
                <a:solidFill>
                  <a:srgbClr val="C00000"/>
                </a:solidFill>
              </a:rPr>
              <a:t>IMs</a:t>
            </a:r>
            <a:endParaRPr lang="sk-SK" sz="1800" b="1" cap="all" dirty="0">
              <a:solidFill>
                <a:srgbClr val="C00000"/>
              </a:solidFill>
            </a:endParaRPr>
          </a:p>
          <a:p>
            <a:pPr>
              <a:spcBef>
                <a:spcPts val="600"/>
              </a:spcBef>
            </a:pPr>
            <a:r>
              <a:rPr lang="sk-SK" cap="all" dirty="0">
                <a:solidFill>
                  <a:srgbClr val="0070C0"/>
                </a:solidFill>
              </a:rPr>
              <a:t> </a:t>
            </a:r>
            <a:r>
              <a:rPr lang="sk-SK" sz="1600" cap="all" dirty="0">
                <a:solidFill>
                  <a:schemeClr val="tx2"/>
                </a:solidFill>
              </a:rPr>
              <a:t>systém manažérstva </a:t>
            </a:r>
          </a:p>
          <a:p>
            <a:pPr>
              <a:spcBef>
                <a:spcPts val="600"/>
              </a:spcBef>
            </a:pPr>
            <a:r>
              <a:rPr lang="sk-SK" sz="1600" b="1" cap="all" dirty="0">
                <a:solidFill>
                  <a:srgbClr val="C00000"/>
                </a:solidFill>
              </a:rPr>
              <a:t>kvality</a:t>
            </a:r>
            <a:r>
              <a:rPr lang="sk-SK" sz="1600" cap="all" dirty="0">
                <a:solidFill>
                  <a:srgbClr val="C00000"/>
                </a:solidFill>
              </a:rPr>
              <a:t>, </a:t>
            </a:r>
            <a:r>
              <a:rPr lang="sk-SK" sz="1600" b="1" cap="all" dirty="0" err="1">
                <a:solidFill>
                  <a:srgbClr val="C00000"/>
                </a:solidFill>
              </a:rPr>
              <a:t>environmentu</a:t>
            </a:r>
            <a:r>
              <a:rPr lang="sk-SK" sz="1600" b="1" cap="all" dirty="0">
                <a:solidFill>
                  <a:srgbClr val="C00000"/>
                </a:solidFill>
              </a:rPr>
              <a:t> a BOZP</a:t>
            </a:r>
            <a:endParaRPr lang="sk-SK" sz="1600" dirty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</a:pPr>
            <a:r>
              <a:rPr lang="sk-SK" sz="1400" dirty="0">
                <a:solidFill>
                  <a:schemeClr val="tx2"/>
                </a:solidFill>
              </a:rPr>
              <a:t>podľa noriem </a:t>
            </a:r>
          </a:p>
          <a:p>
            <a:pPr>
              <a:spcBef>
                <a:spcPts val="600"/>
              </a:spcBef>
            </a:pPr>
            <a:r>
              <a:rPr lang="sk-SK" sz="1600" b="1" dirty="0">
                <a:solidFill>
                  <a:schemeClr val="tx2"/>
                </a:solidFill>
              </a:rPr>
              <a:t>ISO 9001:2015, ISO 14001:2015, ISO 45001:2018</a:t>
            </a:r>
            <a:r>
              <a:rPr lang="sk-SK" sz="1600" dirty="0">
                <a:solidFill>
                  <a:schemeClr val="tx2"/>
                </a:solidFill>
              </a:rPr>
              <a:t> </a:t>
            </a:r>
          </a:p>
          <a:p>
            <a:endParaRPr lang="sk-SK" sz="1600" dirty="0">
              <a:solidFill>
                <a:schemeClr val="tx2"/>
              </a:solidFill>
            </a:endParaRPr>
          </a:p>
          <a:p>
            <a:endParaRPr lang="sk-SK" sz="1600" dirty="0">
              <a:solidFill>
                <a:schemeClr val="tx2"/>
              </a:solidFill>
            </a:endParaRPr>
          </a:p>
          <a:p>
            <a:endParaRPr lang="sk-SK" sz="1600" dirty="0">
              <a:solidFill>
                <a:schemeClr val="tx2"/>
              </a:solidFill>
            </a:endParaRPr>
          </a:p>
          <a:p>
            <a:endParaRPr lang="sk-SK" dirty="0"/>
          </a:p>
        </p:txBody>
      </p:sp>
      <p:sp>
        <p:nvSpPr>
          <p:cNvPr id="12" name="Zástupný objekt pre pätu 11"/>
          <p:cNvSpPr>
            <a:spLocks noGrp="1"/>
          </p:cNvSpPr>
          <p:nvPr>
            <p:ph type="ftr" sz="quarter" idx="11"/>
          </p:nvPr>
        </p:nvSpPr>
        <p:spPr>
          <a:xfrm>
            <a:off x="2070037" y="6074230"/>
            <a:ext cx="6937075" cy="61436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002060"/>
                </a:solidFill>
              </a:rPr>
              <a:t>CERTICOM </a:t>
            </a:r>
            <a:r>
              <a:rPr lang="en-US" dirty="0" err="1">
                <a:solidFill>
                  <a:srgbClr val="002060"/>
                </a:solidFill>
              </a:rPr>
              <a:t>s.r.o</a:t>
            </a:r>
            <a:r>
              <a:rPr lang="en-US" dirty="0">
                <a:solidFill>
                  <a:srgbClr val="002060"/>
                </a:solidFill>
              </a:rPr>
              <a:t>.</a:t>
            </a:r>
            <a:r>
              <a:rPr lang="sk-SK" dirty="0">
                <a:solidFill>
                  <a:srgbClr val="002060"/>
                </a:solidFill>
              </a:rPr>
              <a:t>, 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Sídlo</a:t>
            </a:r>
            <a:r>
              <a:rPr lang="en-US" dirty="0">
                <a:solidFill>
                  <a:srgbClr val="002060"/>
                </a:solidFill>
              </a:rPr>
              <a:t>: </a:t>
            </a:r>
            <a:r>
              <a:rPr lang="en-US" dirty="0" err="1">
                <a:solidFill>
                  <a:srgbClr val="002060"/>
                </a:solidFill>
              </a:rPr>
              <a:t>Gorkého</a:t>
            </a:r>
            <a:r>
              <a:rPr lang="en-US" dirty="0">
                <a:solidFill>
                  <a:srgbClr val="002060"/>
                </a:solidFill>
              </a:rPr>
              <a:t> 10, 811 01 Bratislava, </a:t>
            </a:r>
            <a:r>
              <a:rPr lang="sk-SK" dirty="0">
                <a:solidFill>
                  <a:srgbClr val="002060"/>
                </a:solidFill>
              </a:rPr>
              <a:t>Certifikačný orgán </a:t>
            </a:r>
            <a:r>
              <a:rPr lang="sk-SK" b="1" dirty="0">
                <a:solidFill>
                  <a:srgbClr val="002060"/>
                </a:solidFill>
              </a:rPr>
              <a:t>CERTICOM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2060"/>
                </a:solidFill>
              </a:rPr>
              <a:t>certicom@certicom.eu, www.certicom.eu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" name="Obrázok 7"/>
          <p:cNvPicPr/>
          <p:nvPr/>
        </p:nvPicPr>
        <p:blipFill>
          <a:blip r:embed="rId3"/>
          <a:stretch>
            <a:fillRect/>
          </a:stretch>
        </p:blipFill>
        <p:spPr>
          <a:xfrm>
            <a:off x="9736544" y="4829175"/>
            <a:ext cx="1038225" cy="841611"/>
          </a:xfrm>
          <a:prstGeom prst="rect">
            <a:avLst/>
          </a:prstGeom>
        </p:spPr>
      </p:pic>
      <p:pic>
        <p:nvPicPr>
          <p:cNvPr id="9" name="Obrázok 8" descr="ssk-nove-zelene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521" y="919291"/>
            <a:ext cx="1186270" cy="137977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Obdĺžnik 13"/>
          <p:cNvSpPr/>
          <p:nvPr/>
        </p:nvSpPr>
        <p:spPr>
          <a:xfrm>
            <a:off x="9226191" y="6323468"/>
            <a:ext cx="22589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000" dirty="0">
                <a:hlinkClick r:id="rId5"/>
              </a:rPr>
              <a:t>https://www.termalvyhne.sk</a:t>
            </a:r>
            <a:endParaRPr lang="sk-SK" sz="1000" dirty="0"/>
          </a:p>
          <a:p>
            <a:pPr algn="ctr"/>
            <a:endParaRPr lang="sk-SK" sz="400" dirty="0"/>
          </a:p>
          <a:p>
            <a:pPr algn="ctr"/>
            <a:endParaRPr lang="sk-SK" sz="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646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>
            <a:extLst>
              <a:ext uri="{FF2B5EF4-FFF2-40B4-BE49-F238E27FC236}">
                <a16:creationId xmlns:a16="http://schemas.microsoft.com/office/drawing/2014/main" id="{7E19986B-6BF1-4ACF-B9CC-DBD1466DD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143" y="1237089"/>
            <a:ext cx="4807773" cy="574458"/>
          </a:xfrm>
        </p:spPr>
        <p:txBody>
          <a:bodyPr rtlCol="0">
            <a:normAutofit/>
          </a:bodyPr>
          <a:lstStyle/>
          <a:p>
            <a:r>
              <a:rPr lang="sk-SK" b="1" dirty="0">
                <a:solidFill>
                  <a:srgbClr val="C00000"/>
                </a:solidFill>
              </a:rPr>
              <a:t>CIEĽ KURZU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2"/>
          </p:nvPr>
        </p:nvSpPr>
        <p:spPr>
          <a:xfrm>
            <a:off x="1751162" y="2334334"/>
            <a:ext cx="8177841" cy="2980197"/>
          </a:xfrm>
        </p:spPr>
        <p:txBody>
          <a:bodyPr rtlCol="0">
            <a:normAutofit lnSpcReduction="10000"/>
          </a:bodyPr>
          <a:lstStyle/>
          <a:p>
            <a:r>
              <a:rPr lang="sk-SK" dirty="0">
                <a:solidFill>
                  <a:srgbClr val="002060"/>
                </a:solidFill>
                <a:latin typeface="+mj-lt"/>
              </a:rPr>
              <a:t>Objasniť účastníkom kurzu filozofiu a požiadavky noriem na praktických príkladoch.</a:t>
            </a:r>
          </a:p>
          <a:p>
            <a:r>
              <a:rPr lang="sk-SK" dirty="0">
                <a:solidFill>
                  <a:srgbClr val="002060"/>
                </a:solidFill>
                <a:latin typeface="+mj-lt"/>
              </a:rPr>
              <a:t> Pripraviť účastníkov školenia na vykonávanie interných auditov </a:t>
            </a:r>
          </a:p>
          <a:p>
            <a:r>
              <a:rPr lang="sk-SK" b="1" dirty="0">
                <a:solidFill>
                  <a:srgbClr val="002060"/>
                </a:solidFill>
                <a:latin typeface="+mj-lt"/>
              </a:rPr>
              <a:t>integrovaného  manažérskeho  systému</a:t>
            </a:r>
            <a:r>
              <a:rPr lang="sk-SK" dirty="0">
                <a:solidFill>
                  <a:srgbClr val="002060"/>
                </a:solidFill>
                <a:latin typeface="+mj-lt"/>
              </a:rPr>
              <a:t> </a:t>
            </a:r>
            <a:r>
              <a:rPr lang="sk-SK" b="1" dirty="0">
                <a:solidFill>
                  <a:srgbClr val="002060"/>
                </a:solidFill>
                <a:latin typeface="+mj-lt"/>
              </a:rPr>
              <a:t> IMS </a:t>
            </a:r>
            <a:r>
              <a:rPr lang="sk-SK" u="sng" dirty="0">
                <a:solidFill>
                  <a:srgbClr val="002060"/>
                </a:solidFill>
                <a:latin typeface="+mj-lt"/>
              </a:rPr>
              <a:t>v zmysle  normy ISO 19011:2018 </a:t>
            </a:r>
            <a:r>
              <a:rPr lang="sk-SK" dirty="0">
                <a:solidFill>
                  <a:srgbClr val="002060"/>
                </a:solidFill>
                <a:latin typeface="+mj-lt"/>
              </a:rPr>
              <a:t>na požiadavky</a:t>
            </a:r>
            <a:r>
              <a:rPr lang="sk-SK" sz="1400" dirty="0">
                <a:solidFill>
                  <a:srgbClr val="002060"/>
                </a:solidFill>
                <a:latin typeface="+mj-lt"/>
              </a:rPr>
              <a:t> </a:t>
            </a:r>
          </a:p>
          <a:p>
            <a:pPr algn="ctr"/>
            <a:r>
              <a:rPr lang="sk-SK" sz="1400" b="1" dirty="0">
                <a:solidFill>
                  <a:srgbClr val="C00000"/>
                </a:solidFill>
                <a:latin typeface="+mj-lt"/>
              </a:rPr>
              <a:t>ISO 9001:2015, </a:t>
            </a:r>
          </a:p>
          <a:p>
            <a:pPr algn="ctr"/>
            <a:r>
              <a:rPr lang="sk-SK" sz="1400" b="1" dirty="0">
                <a:solidFill>
                  <a:srgbClr val="C00000"/>
                </a:solidFill>
                <a:latin typeface="+mj-lt"/>
              </a:rPr>
              <a:t>ISO 14001:2015 </a:t>
            </a:r>
          </a:p>
          <a:p>
            <a:pPr algn="ctr"/>
            <a:r>
              <a:rPr lang="sk-SK" sz="1400" b="1" dirty="0">
                <a:solidFill>
                  <a:srgbClr val="C00000"/>
                </a:solidFill>
                <a:latin typeface="+mj-lt"/>
              </a:rPr>
              <a:t> ISO 45001:2015</a:t>
            </a:r>
          </a:p>
          <a:p>
            <a:pPr algn="ctr"/>
            <a:r>
              <a:rPr lang="sk-SK" sz="1500" dirty="0">
                <a:solidFill>
                  <a:srgbClr val="002060"/>
                </a:solidFill>
                <a:latin typeface="+mj-lt"/>
              </a:rPr>
              <a:t>Kurz bude ukončený testom. </a:t>
            </a:r>
          </a:p>
          <a:p>
            <a:pPr algn="ctr"/>
            <a:r>
              <a:rPr lang="sk-SK" dirty="0">
                <a:solidFill>
                  <a:srgbClr val="002060"/>
                </a:solidFill>
                <a:latin typeface="+mj-lt"/>
              </a:rPr>
              <a:t>Úspešní absolventi </a:t>
            </a:r>
            <a:r>
              <a:rPr lang="sk-SK" dirty="0" err="1">
                <a:solidFill>
                  <a:srgbClr val="002060"/>
                </a:solidFill>
                <a:latin typeface="+mj-lt"/>
              </a:rPr>
              <a:t>obdržia</a:t>
            </a:r>
            <a:r>
              <a:rPr lang="sk-SK" dirty="0">
                <a:solidFill>
                  <a:srgbClr val="002060"/>
                </a:solidFill>
                <a:latin typeface="+mj-lt"/>
              </a:rPr>
              <a:t> osvedčenie interného audítora. Platnosť </a:t>
            </a:r>
            <a:r>
              <a:rPr lang="sk-SK" b="1" dirty="0">
                <a:solidFill>
                  <a:srgbClr val="002060"/>
                </a:solidFill>
                <a:latin typeface="+mj-lt"/>
              </a:rPr>
              <a:t>osvedčenia </a:t>
            </a:r>
            <a:r>
              <a:rPr lang="sk-SK" dirty="0">
                <a:solidFill>
                  <a:srgbClr val="002060"/>
                </a:solidFill>
                <a:latin typeface="+mj-lt"/>
              </a:rPr>
              <a:t>nie je časovo ohraničená. </a:t>
            </a:r>
            <a:endParaRPr lang="sk-SK" b="1" dirty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sk-SK" dirty="0">
                <a:solidFill>
                  <a:srgbClr val="002060"/>
                </a:solidFill>
              </a:rPr>
              <a:t>Garant: Ing. Viktória Nováčeková</a:t>
            </a:r>
          </a:p>
        </p:txBody>
      </p:sp>
      <p:sp>
        <p:nvSpPr>
          <p:cNvPr id="2" name="Zástupný objekt pre pätu 1"/>
          <p:cNvSpPr>
            <a:spLocks noGrp="1"/>
          </p:cNvSpPr>
          <p:nvPr>
            <p:ph type="ftr" sz="quarter" idx="11"/>
          </p:nvPr>
        </p:nvSpPr>
        <p:spPr>
          <a:xfrm>
            <a:off x="4283516" y="6221082"/>
            <a:ext cx="4114800" cy="365125"/>
          </a:xfrm>
        </p:spPr>
        <p:txBody>
          <a:bodyPr/>
          <a:lstStyle/>
          <a:p>
            <a:r>
              <a:rPr lang="en-US" dirty="0"/>
              <a:t>www.certicom.eu</a:t>
            </a:r>
          </a:p>
        </p:txBody>
      </p:sp>
      <p:sp>
        <p:nvSpPr>
          <p:cNvPr id="8" name="Ovál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29321" y="5717514"/>
            <a:ext cx="1017383" cy="100713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2700" dirty="0"/>
          </a:p>
        </p:txBody>
      </p:sp>
      <p:sp>
        <p:nvSpPr>
          <p:cNvPr id="10" name="Číslo snímky 04">
            <a:extLst>
              <a:ext uri="{FF2B5EF4-FFF2-40B4-BE49-F238E27FC236}">
                <a16:creationId xmlns:a16="http://schemas.microsoft.com/office/drawing/2014/main" id="{979C3E78-CF44-41DC-A57F-A9DFA28E5F1F}"/>
              </a:ext>
            </a:extLst>
          </p:cNvPr>
          <p:cNvSpPr txBox="1">
            <a:spLocks/>
          </p:cNvSpPr>
          <p:nvPr/>
        </p:nvSpPr>
        <p:spPr>
          <a:xfrm>
            <a:off x="10919584" y="441326"/>
            <a:ext cx="706894" cy="24447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3" b="1" kern="120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D8D877B3-D348-4611-9BDB-C5374591D951}" type="slidenum">
              <a:rPr lang="sk-SK" sz="1000" smtClean="0">
                <a:solidFill>
                  <a:schemeClr val="bg1">
                    <a:alpha val="50000"/>
                  </a:schemeClr>
                </a:solidFill>
              </a:rPr>
              <a:pPr rtl="0"/>
              <a:t>2</a:t>
            </a:fld>
            <a:endParaRPr lang="sk-SK" sz="1000" dirty="0">
              <a:solidFill>
                <a:schemeClr val="bg1">
                  <a:alpha val="50000"/>
                </a:schemeClr>
              </a:solidFill>
            </a:endParaRPr>
          </a:p>
        </p:txBody>
      </p:sp>
      <p:pic>
        <p:nvPicPr>
          <p:cNvPr id="2052" name="Grafický objekt 15" descr="Zásah do stred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684" y="1179433"/>
            <a:ext cx="318324" cy="31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ok 8" descr="ssk-nove-zelene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103" y="914400"/>
            <a:ext cx="1061481" cy="1262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410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Zástupný symbol obrázka 19">
            <a:extLst>
              <a:ext uri="{FF2B5EF4-FFF2-40B4-BE49-F238E27FC236}">
                <a16:creationId xmlns:a16="http://schemas.microsoft.com/office/drawing/2014/main" id="{4E899E91-147B-4F85-96C4-044D2D53D2AA}"/>
              </a:ext>
            </a:extLst>
          </p:cNvPr>
          <p:cNvPicPr>
            <a:picLocks noGrp="1" noChangeAspect="1"/>
          </p:cNvPicPr>
          <p:nvPr>
            <p:ph type="pic" sz="quarter" idx="10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150" y="234425"/>
            <a:ext cx="2287152" cy="2187961"/>
          </a:xfrm>
        </p:spPr>
      </p:pic>
      <p:pic>
        <p:nvPicPr>
          <p:cNvPr id="18" name="Zástupný symbol obrázka 17" descr="Porovnanie obrázka 1">
            <a:extLst>
              <a:ext uri="{FF2B5EF4-FFF2-40B4-BE49-F238E27FC236}">
                <a16:creationId xmlns:a16="http://schemas.microsoft.com/office/drawing/2014/main" id="{EFD33049-673D-43F4-9219-42BEF84C28FF}"/>
              </a:ext>
            </a:extLst>
          </p:cNvPr>
          <p:cNvPicPr>
            <a:picLocks noGrp="1" noChangeAspect="1"/>
          </p:cNvPicPr>
          <p:nvPr>
            <p:ph type="pic" sz="quarter" idx="10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>
            <a:fillRect/>
          </a:stretch>
        </p:blipFill>
        <p:spPr>
          <a:xfrm>
            <a:off x="9320043" y="719954"/>
            <a:ext cx="1650225" cy="1641542"/>
          </a:xfrm>
        </p:spPr>
      </p:pic>
      <p:sp>
        <p:nvSpPr>
          <p:cNvPr id="5" name="Zástupný symbol textu 4">
            <a:extLst>
              <a:ext uri="{FF2B5EF4-FFF2-40B4-BE49-F238E27FC236}">
                <a16:creationId xmlns:a16="http://schemas.microsoft.com/office/drawing/2014/main" id="{E8238801-5FA2-45D0-8DCD-2CE63F6A7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3058" y="516976"/>
            <a:ext cx="1917620" cy="1350415"/>
          </a:xfrm>
        </p:spPr>
        <p:txBody>
          <a:bodyPr rtlCol="0">
            <a:normAutofit fontScale="70000" lnSpcReduction="20000"/>
          </a:bodyPr>
          <a:lstStyle/>
          <a:p>
            <a:pPr>
              <a:spcBef>
                <a:spcPts val="0"/>
              </a:spcBef>
            </a:pPr>
            <a:r>
              <a:rPr lang="sk-SK" sz="2900" b="1" cap="all" dirty="0">
                <a:solidFill>
                  <a:srgbClr val="C00000"/>
                </a:solidFill>
                <a:latin typeface="+mn-lt"/>
              </a:rPr>
              <a:t>ISO 9001</a:t>
            </a:r>
          </a:p>
          <a:p>
            <a:pPr>
              <a:spcBef>
                <a:spcPts val="0"/>
              </a:spcBef>
            </a:pPr>
            <a:r>
              <a:rPr lang="sk-SK" sz="2000" b="1" cap="all" dirty="0">
                <a:solidFill>
                  <a:srgbClr val="C00000"/>
                </a:solidFill>
                <a:latin typeface="+mn-lt"/>
              </a:rPr>
              <a:t>+ </a:t>
            </a:r>
            <a:r>
              <a:rPr lang="sk-SK" sz="2000" b="1" i="1" u="sng" dirty="0">
                <a:solidFill>
                  <a:srgbClr val="C00000"/>
                </a:solidFill>
                <a:latin typeface="+mn-lt"/>
              </a:rPr>
              <a:t>Interný audit</a:t>
            </a:r>
          </a:p>
          <a:p>
            <a:pPr>
              <a:spcBef>
                <a:spcPts val="0"/>
              </a:spcBef>
            </a:pPr>
            <a:r>
              <a:rPr lang="sk-SK" sz="2000" b="1" i="1" u="sng" dirty="0">
                <a:solidFill>
                  <a:srgbClr val="C00000"/>
                </a:solidFill>
                <a:latin typeface="+mn-lt"/>
              </a:rPr>
              <a:t>podľa  </a:t>
            </a:r>
            <a:r>
              <a:rPr lang="sk-SK" sz="3200" b="1" cap="all" dirty="0">
                <a:solidFill>
                  <a:srgbClr val="C00000"/>
                </a:solidFill>
                <a:latin typeface="+mn-lt"/>
              </a:rPr>
              <a:t>ISO 19011</a:t>
            </a:r>
          </a:p>
        </p:txBody>
      </p:sp>
      <p:sp>
        <p:nvSpPr>
          <p:cNvPr id="7" name="Zástupný symbol textu 6">
            <a:extLst>
              <a:ext uri="{FF2B5EF4-FFF2-40B4-BE49-F238E27FC236}">
                <a16:creationId xmlns:a16="http://schemas.microsoft.com/office/drawing/2014/main" id="{22C2EFE3-751E-4B8B-A2C0-0FCD72A5E0EF}"/>
              </a:ext>
            </a:extLst>
          </p:cNvPr>
          <p:cNvSpPr>
            <a:spLocks noGrp="1"/>
          </p:cNvSpPr>
          <p:nvPr>
            <p:ph type="body" sz="quarter" idx="106"/>
          </p:nvPr>
        </p:nvSpPr>
        <p:spPr>
          <a:xfrm rot="16200000">
            <a:off x="2930765" y="3318646"/>
            <a:ext cx="5721936" cy="605918"/>
          </a:xfrm>
        </p:spPr>
        <p:txBody>
          <a:bodyPr rtlCol="0"/>
          <a:lstStyle/>
          <a:p>
            <a:pPr marL="0" indent="0" rtl="0">
              <a:buNone/>
            </a:pPr>
            <a:r>
              <a:rPr lang="sk-SK" sz="2400" dirty="0">
                <a:solidFill>
                  <a:srgbClr val="C00000"/>
                </a:solidFill>
              </a:rPr>
              <a:t>program</a:t>
            </a:r>
            <a:endParaRPr lang="sk-SK" sz="1600" cap="none" dirty="0">
              <a:solidFill>
                <a:srgbClr val="C00000"/>
              </a:solidFill>
            </a:endParaRPr>
          </a:p>
        </p:txBody>
      </p:sp>
      <p:sp>
        <p:nvSpPr>
          <p:cNvPr id="40" name="Nadpis 39">
            <a:extLst>
              <a:ext uri="{FF2B5EF4-FFF2-40B4-BE49-F238E27FC236}">
                <a16:creationId xmlns:a16="http://schemas.microsoft.com/office/drawing/2014/main" id="{65A5376C-613D-4FB8-8667-427E0D7DF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263" y="1751262"/>
            <a:ext cx="1502329" cy="622854"/>
          </a:xfrm>
          <a:prstGeom prst="roundRect">
            <a:avLst>
              <a:gd name="adj" fmla="val 14570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/>
          <a:lstStyle/>
          <a:p>
            <a:r>
              <a:rPr lang="sk-SK" dirty="0">
                <a:ln w="0"/>
                <a:solidFill>
                  <a:schemeClr val="accent1"/>
                </a:solidFill>
              </a:rPr>
              <a:t>14.03.2024 </a:t>
            </a:r>
            <a:r>
              <a:rPr lang="sk-SK" b="0" dirty="0">
                <a:ln w="0"/>
                <a:solidFill>
                  <a:schemeClr val="accent1"/>
                </a:solidFill>
              </a:rPr>
              <a:t> </a:t>
            </a:r>
            <a:r>
              <a:rPr lang="sk-SK" sz="1600" b="0" dirty="0">
                <a:ln w="0"/>
                <a:solidFill>
                  <a:schemeClr val="accent1"/>
                </a:solidFill>
              </a:rPr>
              <a:t> </a:t>
            </a:r>
            <a:r>
              <a:rPr lang="sk-SK" dirty="0">
                <a:ln w="0"/>
                <a:solidFill>
                  <a:schemeClr val="accent1"/>
                </a:solidFill>
              </a:rPr>
              <a:t> </a:t>
            </a:r>
            <a:br>
              <a:rPr lang="sk-SK" dirty="0">
                <a:ln w="0"/>
                <a:solidFill>
                  <a:schemeClr val="accent1"/>
                </a:solidFill>
              </a:rPr>
            </a:br>
            <a:r>
              <a:rPr lang="sk-SK" dirty="0">
                <a:ln w="0"/>
                <a:solidFill>
                  <a:schemeClr val="accent1"/>
                </a:solidFill>
              </a:rPr>
              <a:t> </a:t>
            </a:r>
            <a:r>
              <a:rPr lang="sk-SK" sz="1400" dirty="0">
                <a:solidFill>
                  <a:srgbClr val="002060"/>
                </a:solidFill>
              </a:rPr>
              <a:t>1 deň</a:t>
            </a:r>
          </a:p>
        </p:txBody>
      </p:sp>
      <p:graphicFrame>
        <p:nvGraphicFramePr>
          <p:cNvPr id="3" name="Tabuľ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330212"/>
              </p:ext>
            </p:extLst>
          </p:nvPr>
        </p:nvGraphicFramePr>
        <p:xfrm>
          <a:off x="1136263" y="2515780"/>
          <a:ext cx="4449272" cy="4206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4540">
                  <a:extLst>
                    <a:ext uri="{9D8B030D-6E8A-4147-A177-3AD203B41FA5}">
                      <a16:colId xmlns:a16="http://schemas.microsoft.com/office/drawing/2014/main" val="2433696573"/>
                    </a:ext>
                  </a:extLst>
                </a:gridCol>
                <a:gridCol w="3244732">
                  <a:extLst>
                    <a:ext uri="{9D8B030D-6E8A-4147-A177-3AD203B41FA5}">
                      <a16:colId xmlns:a16="http://schemas.microsoft.com/office/drawing/2014/main" val="1448721498"/>
                    </a:ext>
                  </a:extLst>
                </a:gridCol>
              </a:tblGrid>
              <a:tr h="3989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b="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09.00-09.30 hod</a:t>
                      </a:r>
                      <a:endParaRPr lang="sk-SK" sz="1000" b="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sk-SK" sz="1200" b="1" cap="none" spc="0" dirty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i="1" dirty="0">
                          <a:solidFill>
                            <a:srgbClr val="002060"/>
                          </a:solidFill>
                        </a:rPr>
                        <a:t>Prezentácia účastníkov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253010"/>
                  </a:ext>
                </a:extLst>
              </a:tr>
              <a:tr h="512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b="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09.30 - 09.45 hod</a:t>
                      </a:r>
                      <a:endParaRPr lang="sk-SK" sz="1000" b="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b="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09.45 - 11.00 hod</a:t>
                      </a:r>
                      <a:endParaRPr lang="sk-SK" sz="1000" b="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k-SK" sz="1050" i="1" u="non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charakteristika IMS - úvod, vývoj a dôvody zavádzania systémov</a:t>
                      </a:r>
                    </a:p>
                    <a:p>
                      <a:pPr marL="0" algn="l" defTabSz="914400" rtl="0" eaLnBrk="1" latinLnBrk="0" hangingPunct="1"/>
                      <a:r>
                        <a:rPr lang="sk-SK" sz="1050" i="1" u="non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požiadavky normy EN ISO 9001:2015 (príklady z praxe)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598184"/>
                  </a:ext>
                </a:extLst>
              </a:tr>
              <a:tr h="430983">
                <a:tc>
                  <a:txBody>
                    <a:bodyPr/>
                    <a:lstStyle/>
                    <a:p>
                      <a:r>
                        <a:rPr lang="sk-SK" sz="1000" b="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11.00 - 11.15</a:t>
                      </a:r>
                      <a:r>
                        <a:rPr lang="cs-CZ" sz="1000" b="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hod</a:t>
                      </a:r>
                      <a:endParaRPr lang="sk-SK" sz="1000" b="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k-SK" sz="1050" i="1" u="non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prestávka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650879"/>
                  </a:ext>
                </a:extLst>
              </a:tr>
              <a:tr h="3842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000" b="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11.15 - 12.45 hod </a:t>
                      </a:r>
                    </a:p>
                    <a:p>
                      <a:endParaRPr lang="sk-SK" sz="9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k-SK" sz="1050" i="1" u="non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požiadavky normy EN ISO 9001:2015 (príklady z praxe), nástroje zlepšovania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218020"/>
                  </a:ext>
                </a:extLst>
              </a:tr>
              <a:tr h="2968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b="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12.45 - 13.45 hod </a:t>
                      </a:r>
                      <a:endParaRPr lang="sk-SK" sz="1000" b="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050" i="1" u="non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53933"/>
                  </a:ext>
                </a:extLst>
              </a:tr>
              <a:tr h="6852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b="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13.45 - 14.45 hod</a:t>
                      </a:r>
                      <a:endParaRPr lang="sk-SK" sz="1000" b="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sk-SK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k-SK" sz="1050" i="1" u="non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ISO 19011:2018  je kurz pre interných audítorov – návody na systémy auditovania, psychológia a komunikácia pri audite, prezentácia vykonania interného auditu po skupinách, príprava na praktické cvičenia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2835736"/>
                  </a:ext>
                </a:extLst>
              </a:tr>
              <a:tr h="3842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000" b="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14.45 - 15.00 hod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k-SK" sz="1050" i="1" u="non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plánovanie, príprava, vedenie a vyhodnotenie interných auditov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42994"/>
                  </a:ext>
                </a:extLst>
              </a:tr>
              <a:tr h="7658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b="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15.00 - 16.00 hod</a:t>
                      </a:r>
                      <a:endParaRPr lang="sk-SK" sz="1000" b="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b="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16.00 -16.30 hod</a:t>
                      </a:r>
                      <a:endParaRPr lang="sk-SK" sz="1000" b="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000" b="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18.30 hod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k-SK" sz="1050" i="1" u="non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vyhodnotenie test zo znalosti ISO 9001:2015 , zhrnutie 1. dňa a diskusia</a:t>
                      </a:r>
                    </a:p>
                    <a:p>
                      <a:pPr marL="0" algn="l" defTabSz="914400" rtl="0" eaLnBrk="1" latinLnBrk="0" hangingPunct="1"/>
                      <a:r>
                        <a:rPr lang="sk-SK" sz="1050" i="1" u="non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Večera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918086"/>
                  </a:ext>
                </a:extLst>
              </a:tr>
            </a:tbl>
          </a:graphicData>
        </a:graphic>
      </p:graphicFrame>
      <p:sp>
        <p:nvSpPr>
          <p:cNvPr id="11" name="Nadpis 39">
            <a:extLst>
              <a:ext uri="{FF2B5EF4-FFF2-40B4-BE49-F238E27FC236}">
                <a16:creationId xmlns:a16="http://schemas.microsoft.com/office/drawing/2014/main" id="{65A5376C-613D-4FB8-8667-427E0D7DFDAB}"/>
              </a:ext>
            </a:extLst>
          </p:cNvPr>
          <p:cNvSpPr txBox="1">
            <a:spLocks/>
          </p:cNvSpPr>
          <p:nvPr/>
        </p:nvSpPr>
        <p:spPr>
          <a:xfrm>
            <a:off x="6399115" y="1649901"/>
            <a:ext cx="1652584" cy="573915"/>
          </a:xfrm>
          <a:prstGeom prst="rect">
            <a:avLst/>
          </a:prstGeom>
        </p:spPr>
        <p:txBody>
          <a:bodyPr vert="horz" lIns="91440" tIns="0" rIns="9144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None/>
              <a:defRPr lang="en-US" sz="1800" b="1" kern="1200" cap="all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k-SK" dirty="0">
                <a:ln w="0"/>
                <a:solidFill>
                  <a:schemeClr val="accent1"/>
                </a:solidFill>
                <a:latin typeface="+mn-lt"/>
              </a:rPr>
              <a:t>15.03.2024</a:t>
            </a:r>
          </a:p>
          <a:p>
            <a:r>
              <a:rPr lang="sk-SK" dirty="0">
                <a:ln w="0"/>
                <a:solidFill>
                  <a:schemeClr val="accent1"/>
                </a:solidFill>
              </a:rPr>
              <a:t> </a:t>
            </a:r>
            <a:r>
              <a:rPr lang="sk-SK" sz="1400" dirty="0">
                <a:solidFill>
                  <a:srgbClr val="002060"/>
                </a:solidFill>
                <a:latin typeface="+mn-lt"/>
              </a:rPr>
              <a:t>2 deň</a:t>
            </a:r>
          </a:p>
        </p:txBody>
      </p:sp>
      <p:sp>
        <p:nvSpPr>
          <p:cNvPr id="10" name="Zástupný symbol textu 4">
            <a:extLst>
              <a:ext uri="{FF2B5EF4-FFF2-40B4-BE49-F238E27FC236}">
                <a16:creationId xmlns:a16="http://schemas.microsoft.com/office/drawing/2014/main" id="{E8238801-5FA2-45D0-8DCD-2CE63F6A7809}"/>
              </a:ext>
            </a:extLst>
          </p:cNvPr>
          <p:cNvSpPr txBox="1">
            <a:spLocks/>
          </p:cNvSpPr>
          <p:nvPr/>
        </p:nvSpPr>
        <p:spPr>
          <a:xfrm>
            <a:off x="6634721" y="773860"/>
            <a:ext cx="2838450" cy="1109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sk-SK" sz="2000" b="1" cap="all" dirty="0">
                <a:solidFill>
                  <a:srgbClr val="C00000"/>
                </a:solidFill>
                <a:latin typeface="+mn-lt"/>
              </a:rPr>
              <a:t>ISO 14001  +  ISO 45001 </a:t>
            </a:r>
          </a:p>
          <a:p>
            <a:pPr algn="ctr">
              <a:spcBef>
                <a:spcPts val="0"/>
              </a:spcBef>
            </a:pPr>
            <a:r>
              <a:rPr lang="sk-SK" b="1" i="1" dirty="0">
                <a:solidFill>
                  <a:srgbClr val="C00000"/>
                </a:solidFill>
                <a:latin typeface="+mn-lt"/>
              </a:rPr>
              <a:t>súbežne</a:t>
            </a: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773391"/>
              </p:ext>
            </p:extLst>
          </p:nvPr>
        </p:nvGraphicFramePr>
        <p:xfrm>
          <a:off x="6240164" y="2442604"/>
          <a:ext cx="4829133" cy="4320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1409">
                  <a:extLst>
                    <a:ext uri="{9D8B030D-6E8A-4147-A177-3AD203B41FA5}">
                      <a16:colId xmlns:a16="http://schemas.microsoft.com/office/drawing/2014/main" val="3793663189"/>
                    </a:ext>
                  </a:extLst>
                </a:gridCol>
                <a:gridCol w="3617724">
                  <a:extLst>
                    <a:ext uri="{9D8B030D-6E8A-4147-A177-3AD203B41FA5}">
                      <a16:colId xmlns:a16="http://schemas.microsoft.com/office/drawing/2014/main" val="191925402"/>
                    </a:ext>
                  </a:extLst>
                </a:gridCol>
              </a:tblGrid>
              <a:tr h="3867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08:25-08.30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Prezentácia účastníkov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sz="1200" i="1" u="non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586120"/>
                  </a:ext>
                </a:extLst>
              </a:tr>
              <a:tr h="3693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000" b="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08.30 - 10.00 hod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sz="1000" b="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050" i="1" u="non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  ISO 14001  A  ISO 45001 Súbežne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050" i="1" u="non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Výklad požiadaviek a noriem  ISO  14001:2015  a ISO 45001:2015 spoločné prvky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sz="1050" i="1" u="non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418497"/>
                  </a:ext>
                </a:extLst>
              </a:tr>
              <a:tr h="2743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000" b="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10.00 - 10.10  hod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sz="1000" b="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050" i="1" u="non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prestávka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310707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000" b="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10.10 – 12,00 hod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050" i="1" u="non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požiadavky  špecifikácie ISO 14001:2015  ISO 45001: 2018 (príklady z praxe)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266218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b="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12.00- 12.30 hod </a:t>
                      </a:r>
                      <a:endParaRPr lang="sk-SK" sz="1000" b="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sz="1000" b="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050" i="1" u="non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79355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000" b="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12.30 – 13.30 hod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000" b="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13.30 – 13.45 hod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050" i="1" u="non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Rozdiely  v ISO 45001:2018 – zapojenie pracovníkov do SM BOZP, riadenie dokumentovaných informácii, výkonnosť SM BOZP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225368"/>
                  </a:ext>
                </a:extLst>
              </a:tr>
              <a:tr h="2524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000" b="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13.45 – 14:30 hod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050" i="1" u="non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prestávka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444408"/>
                  </a:ext>
                </a:extLst>
              </a:tr>
              <a:tr h="5325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000" b="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14.30 – 14:45 hod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050" i="1" u="non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Havarijná pripravenosť a reakcia požiadavky  špecifikácie ISO 14001:2015  ISO 45001: 2018 (príklady z praxe)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34377"/>
                  </a:ext>
                </a:extLst>
              </a:tr>
              <a:tr h="3693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000" b="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14.45 – 15:30 hod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050" i="1" u="non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zhrnutie, test zo znalosti  a ISO 14001:2015 a ISO 45001:2018 vyhodnotenie testov,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050" i="1" u="non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5556010"/>
                  </a:ext>
                </a:extLst>
              </a:tr>
            </a:tbl>
          </a:graphicData>
        </a:graphic>
      </p:graphicFrame>
      <p:sp>
        <p:nvSpPr>
          <p:cNvPr id="14" name="Zástupný symbol textu 6">
            <a:extLst>
              <a:ext uri="{FF2B5EF4-FFF2-40B4-BE49-F238E27FC236}">
                <a16:creationId xmlns:a16="http://schemas.microsoft.com/office/drawing/2014/main" id="{22C2EFE3-751E-4B8B-A2C0-0FCD72A5E0EF}"/>
              </a:ext>
            </a:extLst>
          </p:cNvPr>
          <p:cNvSpPr>
            <a:spLocks noGrp="1"/>
          </p:cNvSpPr>
          <p:nvPr>
            <p:ph type="body" sz="quarter" idx="106"/>
          </p:nvPr>
        </p:nvSpPr>
        <p:spPr>
          <a:xfrm rot="16200000">
            <a:off x="8870824" y="3243100"/>
            <a:ext cx="5604981" cy="605918"/>
          </a:xfrm>
        </p:spPr>
        <p:txBody>
          <a:bodyPr rtlCol="0"/>
          <a:lstStyle/>
          <a:p>
            <a:pPr marL="0" indent="0" rtl="0">
              <a:buNone/>
            </a:pPr>
            <a:r>
              <a:rPr lang="sk-SK" sz="2400" dirty="0">
                <a:solidFill>
                  <a:srgbClr val="C00000"/>
                </a:solidFill>
              </a:rPr>
              <a:t>Program </a:t>
            </a:r>
            <a:endParaRPr lang="sk-SK" sz="800" cap="none" dirty="0">
              <a:solidFill>
                <a:srgbClr val="3C2C6F"/>
              </a:solidFill>
            </a:endParaRPr>
          </a:p>
          <a:p>
            <a:pPr marL="0" indent="0" rtl="0">
              <a:buNone/>
            </a:pPr>
            <a:r>
              <a:rPr lang="sk-SK" sz="1200" b="0" cap="none" dirty="0">
                <a:solidFill>
                  <a:srgbClr val="3C2C6F"/>
                </a:solidFill>
              </a:rPr>
              <a:t>Zmena programu vyhradená</a:t>
            </a:r>
          </a:p>
        </p:txBody>
      </p:sp>
      <p:pic>
        <p:nvPicPr>
          <p:cNvPr id="12" name="Obrázok 11" descr="ssk-nove-zelene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297" y="283074"/>
            <a:ext cx="838200" cy="873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1118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uľka 2">
            <a:extLst>
              <a:ext uri="{FF2B5EF4-FFF2-40B4-BE49-F238E27FC236}">
                <a16:creationId xmlns:a16="http://schemas.microsoft.com/office/drawing/2014/main" id="{1F661812-8559-485E-ACC3-A7453325F3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9422288"/>
              </p:ext>
            </p:extLst>
          </p:nvPr>
        </p:nvGraphicFramePr>
        <p:xfrm>
          <a:off x="1104900" y="803325"/>
          <a:ext cx="10248901" cy="6103831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557383">
                  <a:extLst>
                    <a:ext uri="{9D8B030D-6E8A-4147-A177-3AD203B41FA5}">
                      <a16:colId xmlns:a16="http://schemas.microsoft.com/office/drawing/2014/main" val="2481577866"/>
                    </a:ext>
                  </a:extLst>
                </a:gridCol>
                <a:gridCol w="2576592">
                  <a:extLst>
                    <a:ext uri="{9D8B030D-6E8A-4147-A177-3AD203B41FA5}">
                      <a16:colId xmlns:a16="http://schemas.microsoft.com/office/drawing/2014/main" val="2836427615"/>
                    </a:ext>
                  </a:extLst>
                </a:gridCol>
                <a:gridCol w="2538174">
                  <a:extLst>
                    <a:ext uri="{9D8B030D-6E8A-4147-A177-3AD203B41FA5}">
                      <a16:colId xmlns:a16="http://schemas.microsoft.com/office/drawing/2014/main" val="310093864"/>
                    </a:ext>
                  </a:extLst>
                </a:gridCol>
                <a:gridCol w="2576752">
                  <a:extLst>
                    <a:ext uri="{9D8B030D-6E8A-4147-A177-3AD203B41FA5}">
                      <a16:colId xmlns:a16="http://schemas.microsoft.com/office/drawing/2014/main" val="2023951014"/>
                    </a:ext>
                  </a:extLst>
                </a:gridCol>
              </a:tblGrid>
              <a:tr h="514351">
                <a:tc>
                  <a:txBody>
                    <a:bodyPr/>
                    <a:lstStyle/>
                    <a:p>
                      <a:pPr algn="ctr" rtl="0"/>
                      <a:r>
                        <a:rPr lang="sk-SK" sz="1600" b="0" i="0" noProof="0" dirty="0">
                          <a:solidFill>
                            <a:schemeClr val="bg2"/>
                          </a:solidFill>
                          <a:latin typeface="+mj-lt"/>
                          <a:ea typeface="Roboto Black" panose="02000000000000000000" pitchFamily="2" charset="0"/>
                          <a:cs typeface="Gill Sans" panose="020B0502020104020203" pitchFamily="34" charset="-79"/>
                        </a:rPr>
                        <a:t>KURZ</a:t>
                      </a:r>
                      <a:endParaRPr lang="en-US" sz="1600" b="0" i="0" noProof="0" dirty="0">
                        <a:solidFill>
                          <a:schemeClr val="bg2"/>
                        </a:solidFill>
                        <a:latin typeface="+mj-lt"/>
                        <a:ea typeface="Roboto Black" panose="02000000000000000000" pitchFamily="2" charset="0"/>
                        <a:cs typeface="Gill Sans" panose="020B0502020104020203" pitchFamily="34" charset="-79"/>
                      </a:endParaRPr>
                    </a:p>
                  </a:txBody>
                  <a:tcPr marL="62894" marR="62894" marT="34995" marB="3499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600" b="0" i="0" kern="1200" dirty="0">
                          <a:solidFill>
                            <a:schemeClr val="bg2"/>
                          </a:solidFill>
                          <a:latin typeface="+mj-lt"/>
                          <a:ea typeface="Roboto Black" panose="02000000000000000000" pitchFamily="2" charset="0"/>
                          <a:cs typeface="Gill Sans" panose="020B0502020104020203" pitchFamily="34" charset="-79"/>
                        </a:rPr>
                        <a:t>Účastnícky poplatok</a:t>
                      </a:r>
                      <a:endParaRPr lang="en-US" sz="1600" b="0" i="0" kern="1200" noProof="0" dirty="0">
                        <a:solidFill>
                          <a:schemeClr val="bg2"/>
                        </a:solidFill>
                        <a:latin typeface="+mj-lt"/>
                        <a:ea typeface="Roboto Black" panose="02000000000000000000" pitchFamily="2" charset="0"/>
                        <a:cs typeface="Gill Sans" panose="020B0502020104020203" pitchFamily="34" charset="-79"/>
                      </a:endParaRPr>
                    </a:p>
                  </a:txBody>
                  <a:tcPr marL="62894" marR="62894" marT="34995" marB="3499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k-SK" sz="1600" b="0" i="0" kern="1200" noProof="0" dirty="0">
                          <a:solidFill>
                            <a:schemeClr val="bg2"/>
                          </a:solidFill>
                          <a:latin typeface="+mj-lt"/>
                          <a:ea typeface="Roboto Black" panose="02000000000000000000" pitchFamily="2" charset="0"/>
                          <a:cs typeface="Gill Sans" panose="020B0502020104020203" pitchFamily="34" charset="-79"/>
                        </a:rPr>
                        <a:t>deň</a:t>
                      </a:r>
                      <a:endParaRPr lang="en-US" sz="1600" b="0" i="0" kern="1200" noProof="0" dirty="0">
                        <a:solidFill>
                          <a:schemeClr val="bg2"/>
                        </a:solidFill>
                        <a:latin typeface="+mj-lt"/>
                        <a:ea typeface="Roboto Black" panose="02000000000000000000" pitchFamily="2" charset="0"/>
                        <a:cs typeface="Gill Sans" panose="020B0502020104020203" pitchFamily="34" charset="-79"/>
                      </a:endParaRPr>
                    </a:p>
                  </a:txBody>
                  <a:tcPr marL="62894" marR="62894" marT="34995" marB="3499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k" sz="1600" b="0" i="0" kern="1200" noProof="0" dirty="0">
                          <a:solidFill>
                            <a:schemeClr val="bg2"/>
                          </a:solidFill>
                          <a:latin typeface="+mj-lt"/>
                          <a:ea typeface="Roboto Black" panose="02000000000000000000" pitchFamily="2" charset="0"/>
                          <a:cs typeface="Gill Sans" panose="020B0502020104020203" pitchFamily="34" charset="-79"/>
                        </a:rPr>
                        <a:t>info</a:t>
                      </a:r>
                      <a:endParaRPr lang="en-US" sz="1600" b="0" i="0" kern="1200" noProof="0" dirty="0">
                        <a:solidFill>
                          <a:schemeClr val="bg2"/>
                        </a:solidFill>
                        <a:latin typeface="+mj-lt"/>
                        <a:ea typeface="Roboto Black" panose="02000000000000000000" pitchFamily="2" charset="0"/>
                        <a:cs typeface="Gill Sans" panose="020B0502020104020203" pitchFamily="34" charset="-79"/>
                      </a:endParaRPr>
                    </a:p>
                  </a:txBody>
                  <a:tcPr marL="62894" marR="62894" marT="34995" marB="34995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420419"/>
                  </a:ext>
                </a:extLst>
              </a:tr>
              <a:tr h="488835"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1" kern="1200" dirty="0">
                          <a:solidFill>
                            <a:srgbClr val="3C2C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IMS </a:t>
                      </a:r>
                    </a:p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0" kern="1200" dirty="0">
                          <a:solidFill>
                            <a:srgbClr val="3C2C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ISO 9001+14001+45001</a:t>
                      </a:r>
                      <a:endParaRPr lang="en-US" sz="1400" b="0" i="0" noProof="0" dirty="0">
                        <a:solidFill>
                          <a:srgbClr val="3C2C6F"/>
                        </a:solidFill>
                        <a:latin typeface="+mj-lt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0108" marR="60108" marT="34995" marB="34995" anchor="ctr"/>
                </a:tc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0" kern="1200" dirty="0">
                          <a:solidFill>
                            <a:srgbClr val="3C2C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295,00 € </a:t>
                      </a:r>
                      <a:endParaRPr lang="en-US" sz="1400" b="0" i="0" noProof="0" dirty="0">
                        <a:solidFill>
                          <a:srgbClr val="3C2C6F"/>
                        </a:solidFill>
                        <a:latin typeface="+mj-lt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0108" marR="60108" marT="34995" marB="34995" anchor="ctr"/>
                </a:tc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14.03-15.03.2024</a:t>
                      </a:r>
                      <a:endParaRPr lang="en-US" sz="1400" kern="1200" noProof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0" i="0" noProof="0" dirty="0">
                          <a:solidFill>
                            <a:srgbClr val="0070C0"/>
                          </a:solidFill>
                          <a:latin typeface="+mj-lt"/>
                          <a:ea typeface="Roboto Light" panose="02000000000000000000" pitchFamily="2" charset="0"/>
                          <a:cs typeface="Gill Sans Light" panose="020B0302020104020203" pitchFamily="34" charset="-79"/>
                        </a:rPr>
                        <a:t>1. deň</a:t>
                      </a:r>
                      <a:r>
                        <a:rPr lang="sk-SK" sz="1400" b="0" i="0" baseline="0" noProof="0" dirty="0">
                          <a:solidFill>
                            <a:srgbClr val="0070C0"/>
                          </a:solidFill>
                          <a:latin typeface="+mj-lt"/>
                          <a:ea typeface="Roboto Light" panose="02000000000000000000" pitchFamily="2" charset="0"/>
                          <a:cs typeface="Gill Sans Light" panose="020B0302020104020203" pitchFamily="34" charset="-79"/>
                        </a:rPr>
                        <a:t> a 2.deň</a:t>
                      </a:r>
                      <a:endParaRPr lang="en-US" sz="1400" b="0" i="0" noProof="0" dirty="0">
                        <a:solidFill>
                          <a:srgbClr val="0070C0"/>
                        </a:solidFill>
                        <a:latin typeface="+mj-lt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0108" marR="60108" marT="34995" marB="34995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sk-SK" sz="110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Ceny sú bez DPH. V poplatku sú zahrnuté náklady na zabezpečenie kurzu, prednáškovej sály, lektorov, občerstvenia, obedov počas oboch dní, večere prvý deň v prípade dvojdňového IMS kurzu, odbornej literatúry a pomocných materiálov</a:t>
                      </a:r>
                      <a:r>
                        <a:rPr lang="sk-SK" sz="120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 marL="60108" marR="60108" marT="34995" marB="34995" anchor="ctr"/>
                </a:tc>
                <a:extLst>
                  <a:ext uri="{0D108BD9-81ED-4DB2-BD59-A6C34878D82A}">
                    <a16:rowId xmlns:a16="http://schemas.microsoft.com/office/drawing/2014/main" val="3883246291"/>
                  </a:ext>
                </a:extLst>
              </a:tr>
              <a:tr h="419363"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1" kern="1200" dirty="0">
                          <a:solidFill>
                            <a:srgbClr val="3C2C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SMK</a:t>
                      </a:r>
                    </a:p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0" kern="1200" dirty="0">
                          <a:solidFill>
                            <a:srgbClr val="3C2C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ISO 9001</a:t>
                      </a:r>
                      <a:endParaRPr lang="en-US" sz="1400" b="0" kern="1200" noProof="0" dirty="0">
                        <a:solidFill>
                          <a:srgbClr val="3C2C6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08" marR="60108" marT="34995" marB="34995" anchor="ctr"/>
                </a:tc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0" kern="1200" dirty="0">
                          <a:solidFill>
                            <a:srgbClr val="3C2C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165,00 € </a:t>
                      </a:r>
                      <a:endParaRPr lang="en-US" sz="1400" b="0" i="0" noProof="0" dirty="0">
                        <a:solidFill>
                          <a:srgbClr val="3C2C6F"/>
                        </a:solidFill>
                        <a:latin typeface="+mj-lt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0108" marR="60108" marT="34995" marB="34995" anchor="ctr"/>
                </a:tc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" sz="1400" noProof="0" dirty="0">
                          <a:solidFill>
                            <a:srgbClr val="3C2C6F"/>
                          </a:solidFill>
                        </a:rPr>
                        <a:t>14.03.2024</a:t>
                      </a:r>
                    </a:p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" sz="1400" b="0" i="0" kern="1200" noProof="0" dirty="0">
                          <a:solidFill>
                            <a:srgbClr val="0070C0"/>
                          </a:solidFill>
                          <a:latin typeface="+mj-lt"/>
                          <a:ea typeface="Roboto Light" panose="02000000000000000000" pitchFamily="2" charset="0"/>
                          <a:cs typeface="Gill Sans Light" panose="020B0302020104020203" pitchFamily="34" charset="-79"/>
                        </a:rPr>
                        <a:t>1. deň</a:t>
                      </a:r>
                      <a:endParaRPr lang="en-US" sz="1400" b="0" i="0" kern="1200" noProof="0" dirty="0">
                        <a:solidFill>
                          <a:srgbClr val="0070C0"/>
                        </a:solidFill>
                        <a:latin typeface="+mj-lt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0108" marR="60108" marT="34995" marB="34995" anchor="ctr"/>
                </a:tc>
                <a:tc vMerge="1"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noProof="0" dirty="0">
                        <a:solidFill>
                          <a:schemeClr val="bg1"/>
                        </a:solidFill>
                        <a:latin typeface="+mj-lt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0108" marR="60108" marT="34995" marB="34995" anchor="ctr"/>
                </a:tc>
                <a:extLst>
                  <a:ext uri="{0D108BD9-81ED-4DB2-BD59-A6C34878D82A}">
                    <a16:rowId xmlns:a16="http://schemas.microsoft.com/office/drawing/2014/main" val="3502607855"/>
                  </a:ext>
                </a:extLst>
              </a:tr>
              <a:tr h="521055"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1" kern="1200" dirty="0">
                          <a:solidFill>
                            <a:srgbClr val="3C2C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EMS+SM</a:t>
                      </a:r>
                      <a:r>
                        <a:rPr lang="sk-SK" sz="1400" b="1" kern="1200" baseline="0" dirty="0">
                          <a:solidFill>
                            <a:srgbClr val="3C2C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BOZP</a:t>
                      </a:r>
                      <a:r>
                        <a:rPr lang="sk-SK" sz="1400" b="1" kern="1200" dirty="0">
                          <a:solidFill>
                            <a:srgbClr val="3C2C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</a:p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b="0" kern="1200" dirty="0">
                          <a:solidFill>
                            <a:srgbClr val="3C2C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400" b="0" kern="1200" dirty="0">
                          <a:solidFill>
                            <a:srgbClr val="3C2C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ISO 14001</a:t>
                      </a:r>
                      <a:r>
                        <a:rPr lang="de-LI" sz="1400" b="0" kern="1200" dirty="0">
                          <a:solidFill>
                            <a:srgbClr val="3C2C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sk-SK" sz="1400" b="0" kern="1200" dirty="0">
                          <a:solidFill>
                            <a:srgbClr val="3C2C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45001</a:t>
                      </a:r>
                      <a:endParaRPr lang="en-US" sz="1400" b="0" kern="1200" noProof="0" dirty="0">
                        <a:solidFill>
                          <a:srgbClr val="3C2C6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08" marR="60108" marT="34995" marB="34995" anchor="ctr"/>
                </a:tc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0" kern="1200" dirty="0">
                          <a:solidFill>
                            <a:srgbClr val="3C2C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165,00 € </a:t>
                      </a:r>
                      <a:endParaRPr lang="en-US" sz="1400" b="0" kern="1200" noProof="0" dirty="0">
                        <a:solidFill>
                          <a:srgbClr val="3C2C6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08" marR="60108" marT="34995" marB="34995" anchor="ctr"/>
                </a:tc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" sz="1400" noProof="0" dirty="0">
                          <a:solidFill>
                            <a:srgbClr val="3C2C6F"/>
                          </a:solidFill>
                        </a:rPr>
                        <a:t>15.03.2024</a:t>
                      </a:r>
                    </a:p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" sz="1400" b="0" i="0" kern="1200" noProof="0" dirty="0">
                          <a:solidFill>
                            <a:srgbClr val="0070C0"/>
                          </a:solidFill>
                          <a:latin typeface="+mn-lt"/>
                          <a:ea typeface="Roboto Light" panose="02000000000000000000" pitchFamily="2" charset="0"/>
                          <a:cs typeface="Gill Sans Light" panose="020B0302020104020203" pitchFamily="34" charset="-79"/>
                        </a:rPr>
                        <a:t>2.</a:t>
                      </a:r>
                      <a:r>
                        <a:rPr lang="sk" sz="1400" b="0" i="0" kern="1200" baseline="0" noProof="0" dirty="0">
                          <a:solidFill>
                            <a:srgbClr val="0070C0"/>
                          </a:solidFill>
                          <a:latin typeface="+mn-lt"/>
                          <a:ea typeface="Roboto Light" panose="02000000000000000000" pitchFamily="2" charset="0"/>
                          <a:cs typeface="Gill Sans Light" panose="020B0302020104020203" pitchFamily="34" charset="-79"/>
                        </a:rPr>
                        <a:t> </a:t>
                      </a:r>
                      <a:r>
                        <a:rPr lang="sk" sz="1400" b="0" i="0" kern="1200" noProof="0" dirty="0">
                          <a:solidFill>
                            <a:srgbClr val="0070C0"/>
                          </a:solidFill>
                          <a:latin typeface="+mn-lt"/>
                          <a:ea typeface="Roboto Light" panose="02000000000000000000" pitchFamily="2" charset="0"/>
                          <a:cs typeface="Gill Sans Light" panose="020B0302020104020203" pitchFamily="34" charset="-79"/>
                        </a:rPr>
                        <a:t>deň</a:t>
                      </a:r>
                      <a:endParaRPr lang="en-US" sz="1400" b="0" i="0" kern="1200" noProof="0" dirty="0">
                        <a:solidFill>
                          <a:srgbClr val="0070C0"/>
                        </a:solidFill>
                        <a:latin typeface="+mn-lt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0108" marR="60108" marT="34995" marB="34995" anchor="ctr"/>
                </a:tc>
                <a:tc vMerge="1"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noProof="0" dirty="0">
                        <a:solidFill>
                          <a:schemeClr val="bg1"/>
                        </a:solidFill>
                        <a:latin typeface="+mj-lt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0108" marR="60108" marT="34995" marB="34995" anchor="ctr"/>
                </a:tc>
                <a:extLst>
                  <a:ext uri="{0D108BD9-81ED-4DB2-BD59-A6C34878D82A}">
                    <a16:rowId xmlns:a16="http://schemas.microsoft.com/office/drawing/2014/main" val="3557125802"/>
                  </a:ext>
                </a:extLst>
              </a:tr>
              <a:tr h="770907">
                <a:tc>
                  <a:txBody>
                    <a:bodyPr/>
                    <a:lstStyle/>
                    <a:p>
                      <a:pPr marL="457200" lvl="1" algn="ctr" defTabSz="914400" rtl="0" eaLnBrk="1" latinLnBrk="0" hangingPunct="1"/>
                      <a:r>
                        <a:rPr lang="sk-SK" sz="1600" b="1" i="0" kern="1200" dirty="0">
                          <a:solidFill>
                            <a:schemeClr val="bg1"/>
                          </a:solidFill>
                          <a:latin typeface="+mj-lt"/>
                          <a:ea typeface="Roboto Black" panose="02000000000000000000" pitchFamily="2" charset="0"/>
                          <a:cs typeface="Gill Sans" panose="020B0502020104020203" pitchFamily="34" charset="-79"/>
                        </a:rPr>
                        <a:t>Náklady   </a:t>
                      </a:r>
                    </a:p>
                    <a:p>
                      <a:pPr marL="457200" lvl="1" algn="ctr" defTabSz="914400" rtl="0" eaLnBrk="1" latinLnBrk="0" hangingPunct="1"/>
                      <a:r>
                        <a:rPr lang="sk-SK" sz="1600" b="1" i="0" kern="1200" dirty="0">
                          <a:solidFill>
                            <a:schemeClr val="bg1"/>
                          </a:solidFill>
                          <a:latin typeface="+mj-lt"/>
                          <a:ea typeface="Roboto Black" panose="02000000000000000000" pitchFamily="2" charset="0"/>
                          <a:cs typeface="Gill Sans" panose="020B0502020104020203" pitchFamily="34" charset="-79"/>
                        </a:rPr>
                        <a:t>na  ubytovanie</a:t>
                      </a:r>
                    </a:p>
                    <a:p>
                      <a:pPr marL="457200" lvl="1" algn="ctr" defTabSz="914400" rtl="0" eaLnBrk="1" latinLnBrk="0" hangingPunct="1"/>
                      <a:r>
                        <a:rPr lang="sk-SK" sz="1600" b="1" i="0" kern="1200" dirty="0">
                          <a:solidFill>
                            <a:schemeClr val="bg1"/>
                          </a:solidFill>
                          <a:latin typeface="+mj-lt"/>
                          <a:ea typeface="Roboto Black" panose="02000000000000000000" pitchFamily="2" charset="0"/>
                          <a:cs typeface="Gill Sans" panose="020B0502020104020203" pitchFamily="34" charset="-79"/>
                        </a:rPr>
                        <a:t>  a  stravu  </a:t>
                      </a:r>
                    </a:p>
                  </a:txBody>
                  <a:tcPr marL="60108" marR="60108" marT="34995" marB="34995" anchor="ctr"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Každý účastník školenia si ubytovanie objednáva a hradí samostatne.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Voľné ubytovanie je rezervované, pri objednávaní prosím hotelu uveďte, že idete na </a:t>
                      </a:r>
                      <a:r>
                        <a:rPr lang="sk-SK" sz="1400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školenie CERTICOM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 Hoteli Termál sú k dispozícii sú nasledovné izby </a:t>
                      </a: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</a:t>
                      </a:r>
                      <a:r>
                        <a:rPr lang="sk-SK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hotela</a:t>
                      </a: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</a:t>
                      </a:r>
                      <a:r>
                        <a:rPr lang="sk-SK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ú</a:t>
                      </a: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 DPH)</a:t>
                      </a:r>
                      <a:r>
                        <a:rPr lang="sk-SK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</a:txBody>
                  <a:tcPr marL="60108" marR="60108" marT="34995" marB="34995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i="0" kern="1200" noProof="0" dirty="0">
                        <a:solidFill>
                          <a:schemeClr val="bg1"/>
                        </a:solidFill>
                        <a:latin typeface="+mj-lt"/>
                        <a:ea typeface="Roboto Black" panose="02000000000000000000" pitchFamily="2" charset="0"/>
                        <a:cs typeface="Gill Sans" panose="020B0502020104020203" pitchFamily="34" charset="-79"/>
                      </a:endParaRPr>
                    </a:p>
                  </a:txBody>
                  <a:tcPr marL="60108" marR="60108" marT="34995" marB="34995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i="0" kern="1200" noProof="0" dirty="0">
                        <a:solidFill>
                          <a:schemeClr val="bg1"/>
                        </a:solidFill>
                        <a:latin typeface="+mj-lt"/>
                        <a:ea typeface="Roboto Black" panose="02000000000000000000" pitchFamily="2" charset="0"/>
                        <a:cs typeface="Gill Sans" panose="020B0502020104020203" pitchFamily="34" charset="-79"/>
                      </a:endParaRPr>
                    </a:p>
                  </a:txBody>
                  <a:tcPr marL="60108" marR="60108" marT="34995" marB="34995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255528"/>
                  </a:ext>
                </a:extLst>
              </a:tr>
              <a:tr h="335612">
                <a:tc gridSpan="2">
                  <a:txBody>
                    <a:bodyPr/>
                    <a:lstStyle/>
                    <a:p>
                      <a:pPr algn="ctr"/>
                      <a:endParaRPr lang="sk-SK" sz="1200" b="0" kern="1200" dirty="0">
                        <a:solidFill>
                          <a:srgbClr val="3C2C6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sk-SK" sz="1200" b="0" kern="1200" dirty="0">
                          <a:solidFill>
                            <a:srgbClr val="3C2C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Dvojlôžková izba obsadená jednou osobou</a:t>
                      </a:r>
                      <a:endParaRPr lang="en-US" sz="1200" b="0" i="0" noProof="0" dirty="0">
                        <a:solidFill>
                          <a:srgbClr val="3C2C6F"/>
                        </a:solidFill>
                        <a:latin typeface="+mj-lt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0108" marR="60108" marT="34995" marB="34995" anchor="ctr"/>
                </a:tc>
                <a:tc hMerge="1"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noProof="0" dirty="0">
                        <a:solidFill>
                          <a:schemeClr val="bg1"/>
                        </a:solidFill>
                        <a:latin typeface="+mj-lt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0108" marR="60108" marT="34995" marB="34995" anchor="ctr"/>
                </a:tc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0" kern="1200" dirty="0">
                          <a:solidFill>
                            <a:srgbClr val="3C2C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105,00 €/noc</a:t>
                      </a:r>
                    </a:p>
                  </a:txBody>
                  <a:tcPr marL="60108" marR="60108" marT="34995" marB="34995" anchor="ctr"/>
                </a:tc>
                <a:tc rowSpan="5"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1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sk-SK" sz="1100" i="1" kern="1200" dirty="0">
                          <a:solidFill>
                            <a:srgbClr val="3C2C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prípade naplnenia kapacity hotela je možné rezervovať si ubytovanie v okolitých ubytovacích zariadeniach (dostupné do 5 min pešou chôdzou</a:t>
                      </a:r>
                      <a:r>
                        <a:rPr lang="sk-SK" sz="1200" i="1" kern="1200" dirty="0">
                          <a:solidFill>
                            <a:srgbClr val="3C2C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): </a:t>
                      </a:r>
                    </a:p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sz="1200" i="1" u="sng" kern="1200" dirty="0">
                        <a:solidFill>
                          <a:srgbClr val="3C2C6F"/>
                        </a:solidFill>
                        <a:effectLst/>
                        <a:latin typeface="+mn-lt"/>
                        <a:ea typeface="+mn-ea"/>
                        <a:cs typeface="+mn-cs"/>
                        <a:hlinkClick r:id="rId3"/>
                      </a:endParaRPr>
                    </a:p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i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https://hotelsitno.sk/</a:t>
                      </a:r>
                      <a:r>
                        <a:rPr lang="sk-SK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, </a:t>
                      </a:r>
                      <a:r>
                        <a:rPr lang="sk-SK" sz="1200" i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http://sasankavyhne.sk/</a:t>
                      </a:r>
                      <a:r>
                        <a:rPr lang="sk-SK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sk-SK" sz="1200" i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https://www.kolkarenvyhne.sk/</a:t>
                      </a:r>
                      <a:endParaRPr lang="en-US" sz="1200" b="0" i="1" noProof="0" dirty="0">
                        <a:solidFill>
                          <a:schemeClr val="bg1"/>
                        </a:solidFill>
                        <a:latin typeface="+mj-lt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0108" marR="60108" marT="34995" marB="34995" anchor="ctr"/>
                </a:tc>
                <a:extLst>
                  <a:ext uri="{0D108BD9-81ED-4DB2-BD59-A6C34878D82A}">
                    <a16:rowId xmlns:a16="http://schemas.microsoft.com/office/drawing/2014/main" val="1449646690"/>
                  </a:ext>
                </a:extLst>
              </a:tr>
              <a:tr h="308187">
                <a:tc gridSpan="2"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sz="1200" b="0" kern="1200" dirty="0">
                        <a:solidFill>
                          <a:srgbClr val="3C2C6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0" kern="1200" dirty="0">
                          <a:solidFill>
                            <a:srgbClr val="3C2C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Dvojlôžková izba obsadená dvomi osobami</a:t>
                      </a:r>
                    </a:p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noProof="0" dirty="0">
                        <a:solidFill>
                          <a:srgbClr val="3C2C6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08" marR="60108" marT="34995" marB="34995" anchor="ctr"/>
                </a:tc>
                <a:tc hMerge="1"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noProof="0" dirty="0">
                        <a:solidFill>
                          <a:schemeClr val="bg1"/>
                        </a:solidFill>
                        <a:latin typeface="+mj-lt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0108" marR="60108" marT="34995" marB="34995" anchor="ctr"/>
                </a:tc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0" kern="1200" dirty="0">
                          <a:solidFill>
                            <a:srgbClr val="3C2C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145,00€/noc</a:t>
                      </a:r>
                    </a:p>
                  </a:txBody>
                  <a:tcPr marL="60108" marR="60108" marT="34995" marB="34995" anchor="ctr"/>
                </a:tc>
                <a:tc vMerge="1"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noProof="0" dirty="0">
                        <a:solidFill>
                          <a:schemeClr val="bg1"/>
                        </a:solidFill>
                        <a:latin typeface="+mj-lt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0108" marR="60108" marT="34995" marB="34995" anchor="ctr"/>
                </a:tc>
                <a:extLst>
                  <a:ext uri="{0D108BD9-81ED-4DB2-BD59-A6C34878D82A}">
                    <a16:rowId xmlns:a16="http://schemas.microsoft.com/office/drawing/2014/main" val="1173117077"/>
                  </a:ext>
                </a:extLst>
              </a:tr>
              <a:tr h="308187">
                <a:tc gridSpan="2"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0" kern="1200" dirty="0">
                          <a:solidFill>
                            <a:srgbClr val="3C2C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Jednolôžková izba </a:t>
                      </a:r>
                    </a:p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sz="1200" b="0" kern="1200" dirty="0">
                        <a:solidFill>
                          <a:srgbClr val="3C2C6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08" marR="60108" marT="34995" marB="34995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0" kern="1200" dirty="0">
                          <a:solidFill>
                            <a:srgbClr val="3C2C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90,00 €/noc</a:t>
                      </a:r>
                    </a:p>
                  </a:txBody>
                  <a:tcPr marL="60108" marR="60108" marT="34995" marB="34995" anchor="ctr"/>
                </a:tc>
                <a:tc vMerge="1"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noProof="0" dirty="0">
                        <a:solidFill>
                          <a:schemeClr val="bg1"/>
                        </a:solidFill>
                        <a:latin typeface="+mj-lt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0108" marR="60108" marT="34995" marB="34995" anchor="ctr"/>
                </a:tc>
                <a:extLst>
                  <a:ext uri="{0D108BD9-81ED-4DB2-BD59-A6C34878D82A}">
                    <a16:rowId xmlns:a16="http://schemas.microsoft.com/office/drawing/2014/main" val="127588496"/>
                  </a:ext>
                </a:extLst>
              </a:tr>
              <a:tr h="985794">
                <a:tc gridSpan="3"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0" kern="1200" noProof="0" dirty="0">
                          <a:solidFill>
                            <a:srgbClr val="3C2C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 ďalšie možnosti ubytovanie kontaktujte prosím recepciu hotela.</a:t>
                      </a:r>
                      <a:endParaRPr lang="en-US" sz="1200" b="0" kern="1200" noProof="0" dirty="0">
                        <a:solidFill>
                          <a:srgbClr val="3C2C6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08" marR="60108" marT="34995" marB="34995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sz="1200" b="0" kern="1200" dirty="0">
                        <a:solidFill>
                          <a:srgbClr val="3C2C6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08" marR="60108" marT="34995" marB="34995" anchor="ctr"/>
                </a:tc>
                <a:tc vMerge="1"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noProof="0" dirty="0">
                        <a:solidFill>
                          <a:schemeClr val="bg1"/>
                        </a:solidFill>
                        <a:latin typeface="+mj-lt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0108" marR="60108" marT="34995" marB="34995" anchor="ctr"/>
                </a:tc>
                <a:extLst>
                  <a:ext uri="{0D108BD9-81ED-4DB2-BD59-A6C34878D82A}">
                    <a16:rowId xmlns:a16="http://schemas.microsoft.com/office/drawing/2014/main" val="711176020"/>
                  </a:ext>
                </a:extLst>
              </a:tr>
              <a:tr h="760956">
                <a:tc gridSpan="3">
                  <a:txBody>
                    <a:bodyPr/>
                    <a:lstStyle/>
                    <a:p>
                      <a:pPr algn="ctr"/>
                      <a:r>
                        <a:rPr lang="sk-SK" sz="1200" i="1" u="sng" kern="1200" dirty="0">
                          <a:solidFill>
                            <a:srgbClr val="3C2C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Platobné podmienky: </a:t>
                      </a:r>
                    </a:p>
                    <a:p>
                      <a:pPr algn="ctr"/>
                      <a:r>
                        <a:rPr lang="sk-SK" sz="1200" b="1" i="1" kern="1200" dirty="0">
                          <a:solidFill>
                            <a:srgbClr val="3C2C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Platba vopred na základe vystavenej zálohovej faktúry sa nevyžaduje.</a:t>
                      </a:r>
                      <a:endParaRPr lang="sk-SK" sz="1200" i="1" kern="1200" dirty="0">
                        <a:solidFill>
                          <a:srgbClr val="3C2C6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sk-SK" sz="1200" i="1" kern="1200" dirty="0">
                          <a:solidFill>
                            <a:srgbClr val="3C2C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 ukončení kurzu Vám vystavíme faktúru ako daňový doklad.</a:t>
                      </a:r>
                    </a:p>
                  </a:txBody>
                  <a:tcPr marL="60108" marR="60108" marT="34995" marB="34995" anchor="ctr"/>
                </a:tc>
                <a:tc hMerge="1"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noProof="0" dirty="0">
                        <a:solidFill>
                          <a:schemeClr val="bg1"/>
                        </a:solidFill>
                        <a:latin typeface="+mj-lt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0108" marR="60108" marT="34995" marB="34995" anchor="ctr"/>
                </a:tc>
                <a:tc hMerge="1"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08" marR="60108" marT="34995" marB="34995" anchor="ctr"/>
                </a:tc>
                <a:tc vMerge="1"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noProof="0" dirty="0">
                        <a:solidFill>
                          <a:schemeClr val="bg1"/>
                        </a:solidFill>
                        <a:latin typeface="+mj-lt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0108" marR="60108" marT="34995" marB="34995" anchor="ctr"/>
                </a:tc>
                <a:extLst>
                  <a:ext uri="{0D108BD9-81ED-4DB2-BD59-A6C34878D82A}">
                    <a16:rowId xmlns:a16="http://schemas.microsoft.com/office/drawing/2014/main" val="1663314759"/>
                  </a:ext>
                </a:extLst>
              </a:tr>
            </a:tbl>
          </a:graphicData>
        </a:graphic>
      </p:graphicFrame>
      <p:sp>
        <p:nvSpPr>
          <p:cNvPr id="3" name="Nadpis 2">
            <a:extLst>
              <a:ext uri="{FF2B5EF4-FFF2-40B4-BE49-F238E27FC236}">
                <a16:creationId xmlns:a16="http://schemas.microsoft.com/office/drawing/2014/main" id="{285B5BEE-6663-477E-84CC-8F3239D3B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196900"/>
            <a:ext cx="10248899" cy="606425"/>
          </a:xfrm>
        </p:spPr>
        <p:txBody>
          <a:bodyPr rtlCol="0">
            <a:normAutofit/>
          </a:bodyPr>
          <a:lstStyle/>
          <a:p>
            <a:pPr algn="ctr" rtl="0"/>
            <a:r>
              <a:rPr lang="sk-SK" sz="2800" dirty="0"/>
              <a:t>Organizačné pokyny:</a:t>
            </a:r>
          </a:p>
        </p:txBody>
      </p:sp>
      <p:pic>
        <p:nvPicPr>
          <p:cNvPr id="5" name="Obrázok 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5" y="3019705"/>
            <a:ext cx="65341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95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objekt pre obrázok 1"/>
          <p:cNvPicPr>
            <a:picLocks noGrp="1" noChangeAspect="1"/>
          </p:cNvPicPr>
          <p:nvPr>
            <p:ph type="pic" sz="quarter" idx="5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9" r="34219"/>
          <a:stretch>
            <a:fillRect/>
          </a:stretch>
        </p:blipFill>
        <p:spPr/>
      </p:pic>
      <p:pic>
        <p:nvPicPr>
          <p:cNvPr id="12" name="Zástupný symbol obrázka 11">
            <a:extLst>
              <a:ext uri="{FF2B5EF4-FFF2-40B4-BE49-F238E27FC236}">
                <a16:creationId xmlns:a16="http://schemas.microsoft.com/office/drawing/2014/main" id="{F8670FF9-480E-49A6-A069-BFCF6D699533}"/>
              </a:ext>
            </a:extLst>
          </p:cNvPr>
          <p:cNvPicPr>
            <a:picLocks noGrp="1" noChangeAspect="1"/>
          </p:cNvPicPr>
          <p:nvPr>
            <p:ph type="pic" sz="quarter" idx="8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245" y="2288918"/>
            <a:ext cx="2297755" cy="3597532"/>
          </a:xfrm>
          <a:solidFill>
            <a:schemeClr val="accent1">
              <a:alpha val="10000"/>
            </a:schemeClr>
          </a:solidFill>
          <a:ln>
            <a:solidFill>
              <a:srgbClr val="0070C0"/>
            </a:solidFill>
          </a:ln>
        </p:spPr>
      </p:pic>
      <p:sp>
        <p:nvSpPr>
          <p:cNvPr id="11" name="Zástupný symbol textu 10"/>
          <p:cNvSpPr>
            <a:spLocks noGrp="1"/>
          </p:cNvSpPr>
          <p:nvPr>
            <p:ph type="body" sz="quarter" idx="39"/>
          </p:nvPr>
        </p:nvSpPr>
        <p:spPr/>
        <p:txBody>
          <a:bodyPr rtlCol="0"/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sk-SK" altLang="sk-SK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  <a:hlinkClick r:id="rId5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sk-SK" altLang="sk-SK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5"/>
              </a:rPr>
              <a:t>recepcia@termalvyhne.sk</a:t>
            </a:r>
            <a:endParaRPr lang="sk-SK" altLang="sk-SK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br>
              <a:rPr lang="sk-SK" altLang="sk-SK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altLang="sk-SK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telefón</a:t>
            </a:r>
            <a:r>
              <a:rPr lang="sk-SK" altLang="sk-SK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+ 421 45 678 76 11, + 421 918 570 455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sk-SK" altLang="sk-SK" sz="9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sk-SK" altLang="sk-SK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Vyhne 249</a:t>
            </a:r>
            <a:br>
              <a:rPr lang="sk-SK" altLang="sk-SK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altLang="sk-SK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966 02 Vyhne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sk-SK" altLang="sk-SK" sz="9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sk-SK" altLang="sk-SK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GPS: 48.504700, 18.791130</a:t>
            </a:r>
            <a:endParaRPr lang="sk-SK" altLang="sk-SK" sz="2000" dirty="0">
              <a:latin typeface="Arial" panose="020B0604020202020204" pitchFamily="34" charset="0"/>
            </a:endParaRPr>
          </a:p>
          <a:p>
            <a:pPr rtl="0"/>
            <a:endParaRPr lang="sk-SK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C11E0449-C335-46DB-B971-B68D8522B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dirty="0">
                <a:solidFill>
                  <a:srgbClr val="002060"/>
                </a:solidFill>
              </a:rPr>
              <a:t>Hotel </a:t>
            </a:r>
            <a:r>
              <a:rPr lang="sk-SK" dirty="0" err="1">
                <a:solidFill>
                  <a:srgbClr val="002060"/>
                </a:solidFill>
              </a:rPr>
              <a:t>Termal</a:t>
            </a:r>
            <a:r>
              <a:rPr lang="sk-SK" dirty="0">
                <a:solidFill>
                  <a:srgbClr val="002060"/>
                </a:solidFill>
              </a:rPr>
              <a:t>*** Vyhne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20" name="Obrázok 1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188" y="941835"/>
            <a:ext cx="1194185" cy="1061334"/>
          </a:xfrm>
          <a:prstGeom prst="rect">
            <a:avLst/>
          </a:prstGeom>
        </p:spPr>
      </p:pic>
      <p:pic>
        <p:nvPicPr>
          <p:cNvPr id="8" name="Grafika 8" descr="Obálka" title="Ikona e-mailu prezentujúcej osoby">
            <a:extLst>
              <a:ext uri="{FF2B5EF4-FFF2-40B4-BE49-F238E27FC236}">
                <a16:creationId xmlns:a16="http://schemas.microsoft.com/office/drawing/2014/main" id="{843585A3-CB4F-4A6C-AEF7-05BE3D4F34B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80520" y="2617709"/>
            <a:ext cx="347174" cy="304673"/>
          </a:xfrm>
          <a:prstGeom prst="rect">
            <a:avLst/>
          </a:prstGeom>
        </p:spPr>
      </p:pic>
      <p:pic>
        <p:nvPicPr>
          <p:cNvPr id="9" name="Obrázok 8" descr="ssk-nove-zelene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173" y="5768043"/>
            <a:ext cx="838200" cy="873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1454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04900" y="2305050"/>
            <a:ext cx="10668000" cy="1579355"/>
          </a:xfrm>
        </p:spPr>
        <p:txBody>
          <a:bodyPr rtlCol="0">
            <a:normAutofit/>
          </a:bodyPr>
          <a:lstStyle/>
          <a:p>
            <a:r>
              <a:rPr lang="sk-SK" sz="2000" b="1" dirty="0"/>
              <a:t>záväznú prihlášku</a:t>
            </a:r>
            <a:r>
              <a:rPr lang="sk-SK" sz="2000" dirty="0"/>
              <a:t>  prosíme zaslať najneskôr </a:t>
            </a:r>
            <a:r>
              <a:rPr lang="sk-SK" sz="2000" b="1">
                <a:solidFill>
                  <a:srgbClr val="3C2C6F"/>
                </a:solidFill>
              </a:rPr>
              <a:t>do 29.02.2024 </a:t>
            </a:r>
            <a:r>
              <a:rPr lang="sk-SK" sz="2000" dirty="0"/>
              <a:t>na </a:t>
            </a:r>
            <a:r>
              <a:rPr lang="sk-SK" sz="2000" u="sng" dirty="0"/>
              <a:t>certicom@certicom.eu</a:t>
            </a:r>
            <a:r>
              <a:rPr lang="sk-SK" sz="2000" dirty="0"/>
              <a:t> </a:t>
            </a:r>
            <a:endParaRPr lang="sk-SK" sz="2000" noProof="1"/>
          </a:p>
        </p:txBody>
      </p:sp>
      <p:sp>
        <p:nvSpPr>
          <p:cNvPr id="10" name="Zástupný symbol textu 9"/>
          <p:cNvSpPr>
            <a:spLocks noGrp="1"/>
          </p:cNvSpPr>
          <p:nvPr>
            <p:ph type="subTitle" idx="1"/>
          </p:nvPr>
        </p:nvSpPr>
        <p:spPr>
          <a:xfrm>
            <a:off x="1181100" y="1353051"/>
            <a:ext cx="10668000" cy="864916"/>
          </a:xfrm>
        </p:spPr>
        <p:txBody>
          <a:bodyPr rtlCol="0">
            <a:normAutofit fontScale="62500" lnSpcReduction="20000"/>
          </a:bodyPr>
          <a:lstStyle/>
          <a:p>
            <a:r>
              <a:rPr lang="sk-SK" dirty="0"/>
              <a:t>V prípade nedostatočného počtu účastníkov si vyhradzujeme právo kurz neuskutočniť, prípadne presunúť na iný termín.</a:t>
            </a:r>
          </a:p>
          <a:p>
            <a:r>
              <a:rPr lang="sk-SK" dirty="0"/>
              <a:t>Právo na zmenu termínu a miesta konania si vyhradzujeme v prípade vzniku situácií, ktoré nedokážeme ovplyvniť.</a:t>
            </a:r>
          </a:p>
          <a:p>
            <a:r>
              <a:rPr lang="sk-SK" dirty="0"/>
              <a:t>V prípade špeciálnych požiadaviek na stravu a ubytovanie, prosím kontaktujte organizačného garanta.</a:t>
            </a:r>
          </a:p>
          <a:p>
            <a:pPr rtl="0"/>
            <a:endParaRPr lang="sk-SK" noProof="1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Skupina 3" descr="Kontaktné informácie">
            <a:extLst>
              <a:ext uri="{FF2B5EF4-FFF2-40B4-BE49-F238E27FC236}">
                <a16:creationId xmlns:a16="http://schemas.microsoft.com/office/drawing/2014/main" id="{7F885A9A-7631-4DEB-AF93-A3F92A737491}"/>
              </a:ext>
            </a:extLst>
          </p:cNvPr>
          <p:cNvGrpSpPr/>
          <p:nvPr/>
        </p:nvGrpSpPr>
        <p:grpSpPr>
          <a:xfrm>
            <a:off x="4886235" y="4667019"/>
            <a:ext cx="3272242" cy="1732944"/>
            <a:chOff x="4389109" y="4393167"/>
            <a:chExt cx="3413776" cy="2060094"/>
          </a:xfrm>
        </p:grpSpPr>
        <p:sp>
          <p:nvSpPr>
            <p:cNvPr id="12" name="Podnadpis 2">
              <a:extLst>
                <a:ext uri="{FF2B5EF4-FFF2-40B4-BE49-F238E27FC236}">
                  <a16:creationId xmlns:a16="http://schemas.microsoft.com/office/drawing/2014/main" id="{0482C242-6865-4FF8-811E-AD916C5E5ACC}"/>
                </a:ext>
              </a:extLst>
            </p:cNvPr>
            <p:cNvSpPr txBox="1">
              <a:spLocks/>
            </p:cNvSpPr>
            <p:nvPr/>
          </p:nvSpPr>
          <p:spPr>
            <a:xfrm>
              <a:off x="4904618" y="4393167"/>
              <a:ext cx="2892968" cy="61307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sz="1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None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>
                <a:spcAft>
                  <a:spcPts val="0"/>
                </a:spcAft>
                <a:buClr>
                  <a:srgbClr val="00B0F0"/>
                </a:buClr>
              </a:pPr>
              <a:r>
                <a:rPr kumimoji="0" lang="sk-SK" u="none" strike="noStrike" kern="1200" cap="none" spc="200" normalizeH="0" baseline="0" noProof="1">
                  <a:ln>
                    <a:noFill/>
                  </a:ln>
                  <a:solidFill>
                    <a:srgbClr val="2F3342"/>
                  </a:solidFill>
                  <a:effectLst/>
                  <a:uLnTx/>
                  <a:uFillTx/>
                  <a:latin typeface="+mj-lt"/>
                  <a:cs typeface="Gill Sans" panose="020B0502020104020203" pitchFamily="34" charset="-79"/>
                </a:rPr>
                <a:t>Ing.</a:t>
              </a:r>
              <a:r>
                <a:rPr kumimoji="0" lang="sk-SK" u="none" strike="noStrike" kern="1200" cap="none" spc="200" normalizeH="0" noProof="1">
                  <a:ln>
                    <a:noFill/>
                  </a:ln>
                  <a:solidFill>
                    <a:srgbClr val="2F3342"/>
                  </a:solidFill>
                  <a:effectLst/>
                  <a:uLnTx/>
                  <a:uFillTx/>
                  <a:latin typeface="+mj-lt"/>
                  <a:cs typeface="Gill Sans" panose="020B0502020104020203" pitchFamily="34" charset="-79"/>
                </a:rPr>
                <a:t> Viktória Nováčeková</a:t>
              </a:r>
            </a:p>
            <a:p>
              <a:pPr rtl="0">
                <a:spcAft>
                  <a:spcPts val="0"/>
                </a:spcAft>
                <a:buClr>
                  <a:srgbClr val="00B0F0"/>
                </a:buClr>
              </a:pPr>
              <a:r>
                <a:rPr kumimoji="0" lang="sk-SK" sz="1200" u="none" strike="noStrike" kern="1200" cap="none" spc="200" normalizeH="0" noProof="1">
                  <a:ln>
                    <a:noFill/>
                  </a:ln>
                  <a:solidFill>
                    <a:srgbClr val="2F3342"/>
                  </a:solidFill>
                  <a:effectLst/>
                  <a:uLnTx/>
                  <a:uFillTx/>
                  <a:latin typeface="+mj-lt"/>
                  <a:cs typeface="Gill Sans" panose="020B0502020104020203" pitchFamily="34" charset="-79"/>
                </a:rPr>
                <a:t>organizačnýngarant</a:t>
              </a:r>
              <a:endParaRPr kumimoji="0" lang="sk-SK" sz="1200" u="none" strike="noStrike" kern="1200" cap="none" spc="200" normalizeH="0" baseline="0" noProof="1">
                <a:ln>
                  <a:noFill/>
                </a:ln>
                <a:solidFill>
                  <a:srgbClr val="2F3342"/>
                </a:solidFill>
                <a:effectLst/>
                <a:uLnTx/>
                <a:uFillTx/>
                <a:latin typeface="+mj-lt"/>
                <a:cs typeface="Gill Sans" panose="020B0502020104020203" pitchFamily="34" charset="-79"/>
              </a:endParaRPr>
            </a:p>
          </p:txBody>
        </p:sp>
        <p:sp>
          <p:nvSpPr>
            <p:cNvPr id="13" name="Zástupný symbol textu 17">
              <a:extLst>
                <a:ext uri="{FF2B5EF4-FFF2-40B4-BE49-F238E27FC236}">
                  <a16:creationId xmlns:a16="http://schemas.microsoft.com/office/drawing/2014/main" id="{FA605DA6-D2AE-4E36-8736-4375748596C0}"/>
                </a:ext>
              </a:extLst>
            </p:cNvPr>
            <p:cNvSpPr txBox="1">
              <a:spLocks/>
            </p:cNvSpPr>
            <p:nvPr/>
          </p:nvSpPr>
          <p:spPr>
            <a:xfrm>
              <a:off x="4904618" y="5080245"/>
              <a:ext cx="2898267" cy="390866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lang="en-US" sz="14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542925" indent="-27622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lang="en-US" sz="2000" kern="1200" dirty="0" smtClean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096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lang="en-US" sz="1800" kern="1200" dirty="0" smtClean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0763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lang="en-US" sz="1600" kern="1200" dirty="0" smtClean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430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lang="en-ZA" sz="1600" kern="1200" dirty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>
                <a:buClr>
                  <a:srgbClr val="00B0F0"/>
                </a:buClr>
              </a:pPr>
              <a:r>
                <a:rPr lang="sk-SK" u="none" strike="noStrike" kern="1200" cap="none" spc="200" normalizeH="0" noProof="1">
                  <a:ln>
                    <a:noFill/>
                  </a:ln>
                  <a:solidFill>
                    <a:srgbClr val="2F3342"/>
                  </a:solidFill>
                  <a:effectLst/>
                  <a:uLnTx/>
                  <a:uFillTx/>
                  <a:latin typeface="+mj-lt"/>
                  <a:cs typeface="Gill Sans Light" panose="020B0302020104020203" pitchFamily="34" charset="-79"/>
                </a:rPr>
                <a:t>+</a:t>
              </a:r>
              <a:r>
                <a:rPr lang="sk-SK" spc="200" noProof="1">
                  <a:solidFill>
                    <a:srgbClr val="2F3342"/>
                  </a:solidFill>
                  <a:latin typeface="+mj-lt"/>
                  <a:cs typeface="Gill Sans Light" panose="020B0302020104020203" pitchFamily="34" charset="-79"/>
                </a:rPr>
                <a:t>421 905 953 822</a:t>
              </a:r>
              <a:endParaRPr kumimoji="0" lang="sk-SK" u="none" strike="noStrike" kern="1200" cap="none" spc="200" normalizeH="0" baseline="0" noProof="1">
                <a:ln>
                  <a:noFill/>
                </a:ln>
                <a:solidFill>
                  <a:srgbClr val="2F3342"/>
                </a:solidFill>
                <a:effectLst/>
                <a:uLnTx/>
                <a:uFillTx/>
                <a:latin typeface="+mj-lt"/>
                <a:cs typeface="Gill Sans Light" panose="020B0302020104020203" pitchFamily="34" charset="-79"/>
              </a:endParaRPr>
            </a:p>
          </p:txBody>
        </p:sp>
        <p:sp>
          <p:nvSpPr>
            <p:cNvPr id="14" name="Zástupný symbol textu 18">
              <a:extLst>
                <a:ext uri="{FF2B5EF4-FFF2-40B4-BE49-F238E27FC236}">
                  <a16:creationId xmlns:a16="http://schemas.microsoft.com/office/drawing/2014/main" id="{DE3972FF-9F48-40A0-A03E-7A4DAC9D0CAA}"/>
                </a:ext>
              </a:extLst>
            </p:cNvPr>
            <p:cNvSpPr txBox="1">
              <a:spLocks/>
            </p:cNvSpPr>
            <p:nvPr/>
          </p:nvSpPr>
          <p:spPr>
            <a:xfrm>
              <a:off x="4904618" y="5805453"/>
              <a:ext cx="2898267" cy="64780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lang="en-US" sz="1400" kern="120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542925" indent="-27622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lang="en-US" sz="2000" kern="1200" smtClean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096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lang="en-US" sz="1800" kern="1200" smtClean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0763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lang="en-US" sz="1600" kern="1200" smtClean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430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lang="en-ZA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60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lang="sk-SK" dirty="0">
                  <a:solidFill>
                    <a:srgbClr val="3C2C6F"/>
                  </a:solidFill>
                  <a:hlinkClick r:id="rId3"/>
                </a:rPr>
                <a:t>certicom@certicom.eu</a:t>
              </a:r>
              <a:endParaRPr lang="sk-SK" dirty="0">
                <a:solidFill>
                  <a:srgbClr val="3C2C6F"/>
                </a:solidFill>
              </a:endParaRPr>
            </a:p>
            <a:p>
              <a:pPr>
                <a:spcBef>
                  <a:spcPts val="60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lang="sk-SK" dirty="0">
                  <a:solidFill>
                    <a:srgbClr val="3C2C6F"/>
                  </a:solidFill>
                  <a:hlinkClick r:id="rId4"/>
                </a:rPr>
                <a:t>novacekova@certicom.eu</a:t>
              </a:r>
              <a:endParaRPr lang="sk-SK" sz="1100" spc="200" noProof="1">
                <a:solidFill>
                  <a:srgbClr val="3C2C6F"/>
                </a:solidFill>
                <a:cs typeface="Gill Sans Light" panose="020B0302020104020203" pitchFamily="34" charset="-79"/>
              </a:endParaRPr>
            </a:p>
            <a:p>
              <a:pPr lvl="0">
                <a:buClr>
                  <a:srgbClr val="00B0F0"/>
                </a:buClr>
                <a:defRPr/>
              </a:pPr>
              <a:endParaRPr lang="sk-SK" u="none" strike="noStrike" kern="1200" cap="none" spc="200" normalizeH="0" noProof="1">
                <a:ln>
                  <a:noFill/>
                </a:ln>
                <a:solidFill>
                  <a:srgbClr val="3C2C6F"/>
                </a:solidFill>
                <a:effectLst/>
                <a:uLnTx/>
                <a:uFillTx/>
                <a:latin typeface="+mj-lt"/>
                <a:cs typeface="Gill Sans Light" panose="020B0302020104020203" pitchFamily="34" charset="-79"/>
              </a:endParaRPr>
            </a:p>
          </p:txBody>
        </p:sp>
        <p:grpSp>
          <p:nvGrpSpPr>
            <p:cNvPr id="7" name="Skupina 6">
              <a:extLst>
                <a:ext uri="{FF2B5EF4-FFF2-40B4-BE49-F238E27FC236}">
                  <a16:creationId xmlns:a16="http://schemas.microsoft.com/office/drawing/2014/main" id="{0F1A30CF-02FC-4499-8444-E78C20236A5F}"/>
                </a:ext>
              </a:extLst>
            </p:cNvPr>
            <p:cNvGrpSpPr/>
            <p:nvPr/>
          </p:nvGrpSpPr>
          <p:grpSpPr>
            <a:xfrm>
              <a:off x="4389109" y="4393168"/>
              <a:ext cx="362190" cy="1596506"/>
              <a:chOff x="6582150" y="5034270"/>
              <a:chExt cx="218900" cy="964893"/>
            </a:xfrm>
          </p:grpSpPr>
          <p:pic>
            <p:nvPicPr>
              <p:cNvPr id="8" name="Grafika 7" descr="Používateľ" title="Ikona – meno prezentujúcej osoby">
                <a:extLst>
                  <a:ext uri="{FF2B5EF4-FFF2-40B4-BE49-F238E27FC236}">
                    <a16:creationId xmlns:a16="http://schemas.microsoft.com/office/drawing/2014/main" id="{5A320BC1-9054-4BAF-A591-EA9FEE6277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582150" y="5034270"/>
                <a:ext cx="218900" cy="218900"/>
              </a:xfrm>
              <a:prstGeom prst="rect">
                <a:avLst/>
              </a:prstGeom>
            </p:spPr>
          </p:pic>
          <p:pic>
            <p:nvPicPr>
              <p:cNvPr id="9" name="Grafika 8" descr="Obálka" title="Ikona e-mailu prezentujúcej osoby">
                <a:extLst>
                  <a:ext uri="{FF2B5EF4-FFF2-40B4-BE49-F238E27FC236}">
                    <a16:creationId xmlns:a16="http://schemas.microsoft.com/office/drawing/2014/main" id="{843585A3-CB4F-4A6C-AEF7-05BE3D4F34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6582150" y="5780263"/>
                <a:ext cx="218900" cy="218900"/>
              </a:xfrm>
              <a:prstGeom prst="rect">
                <a:avLst/>
              </a:prstGeom>
            </p:spPr>
          </p:pic>
          <p:pic>
            <p:nvPicPr>
              <p:cNvPr id="11" name="Grafika 10" descr="Smartfón" title="Ikona – telefónne číslo prezentujúcej osoby">
                <a:extLst>
                  <a:ext uri="{FF2B5EF4-FFF2-40B4-BE49-F238E27FC236}">
                    <a16:creationId xmlns:a16="http://schemas.microsoft.com/office/drawing/2014/main" id="{5AE7BFEB-7DC8-4EFF-A908-02F9CA1E09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582150" y="5388742"/>
                <a:ext cx="218900" cy="218900"/>
              </a:xfrm>
              <a:prstGeom prst="rect">
                <a:avLst/>
              </a:prstGeom>
            </p:spPr>
          </p:pic>
        </p:grpSp>
      </p:grpSp>
      <p:pic>
        <p:nvPicPr>
          <p:cNvPr id="15" name="Obrázok 14" descr="ssk-nove-zelene1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091" y="4511041"/>
            <a:ext cx="975360" cy="1086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2546570"/>
      </p:ext>
    </p:extLst>
  </p:cSld>
  <p:clrMapOvr>
    <a:masterClrMapping/>
  </p:clrMapOvr>
</p:sld>
</file>

<file path=ppt/theme/theme1.xml><?xml version="1.0" encoding="utf-8"?>
<a:theme xmlns:a="http://schemas.openxmlformats.org/drawingml/2006/main" name="Certicom_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rticom_default" id="{E8FB831E-D975-4C44-A591-3452EDDA8B08}" vid="{E7FCAD3C-3018-406A-9EAB-9D789AF80C7E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1DA07E-9A1F-402C-A357-ABD24F8C703B}">
  <ds:schemaRefs>
    <ds:schemaRef ds:uri="http://purl.org/dc/elements/1.1/"/>
    <ds:schemaRef ds:uri="http://schemas.microsoft.com/office/2006/documentManagement/types"/>
    <ds:schemaRef ds:uri="71af3243-3dd4-4a8d-8c0d-dd76da1f02a5"/>
    <ds:schemaRef ds:uri="http://purl.org/dc/terms/"/>
    <ds:schemaRef ds:uri="http://purl.org/dc/dcmitype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16c05727-aa75-4e4a-9b5f-8a80a1165891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215998C-280A-471A-8BB1-CDC2B95FC2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D0B596E-8E5F-4DB7-9C0B-A416410C0F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Certicom_default</Template>
  <TotalTime>0</TotalTime>
  <Words>1045</Words>
  <Application>Microsoft Office PowerPoint</Application>
  <PresentationFormat>Širokouhlá</PresentationFormat>
  <Paragraphs>152</Paragraphs>
  <Slides>6</Slides>
  <Notes>6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Gill Sans Light</vt:lpstr>
      <vt:lpstr>Certicom_default</vt:lpstr>
      <vt:lpstr>Pozvánka na kurz: </vt:lpstr>
      <vt:lpstr>CIEĽ KURZU</vt:lpstr>
      <vt:lpstr>14.03.2024      1 deň</vt:lpstr>
      <vt:lpstr>Organizačné pokyny:</vt:lpstr>
      <vt:lpstr>Hotel Termal*** Vyhne</vt:lpstr>
      <vt:lpstr>záväznú prihlášku  prosíme zaslať najneskôr do 29.02.2024 na certicom@certicom.eu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2022-09-21T14:05:13Z</dcterms:created>
  <dcterms:modified xsi:type="dcterms:W3CDTF">2024-01-21T19:07:17Z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